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69" r:id="rId2"/>
    <p:sldId id="300" r:id="rId3"/>
    <p:sldId id="329" r:id="rId4"/>
    <p:sldId id="330" r:id="rId5"/>
    <p:sldId id="314" r:id="rId6"/>
    <p:sldId id="331" r:id="rId7"/>
    <p:sldId id="332" r:id="rId8"/>
    <p:sldId id="338" r:id="rId9"/>
    <p:sldId id="333" r:id="rId10"/>
    <p:sldId id="334" r:id="rId11"/>
    <p:sldId id="337" r:id="rId12"/>
    <p:sldId id="335" r:id="rId13"/>
    <p:sldId id="320" r:id="rId14"/>
    <p:sldId id="307" r:id="rId15"/>
    <p:sldId id="322" r:id="rId16"/>
    <p:sldId id="315" r:id="rId17"/>
    <p:sldId id="316" r:id="rId18"/>
    <p:sldId id="318" r:id="rId19"/>
    <p:sldId id="319" r:id="rId20"/>
    <p:sldId id="323" r:id="rId21"/>
    <p:sldId id="324" r:id="rId22"/>
    <p:sldId id="326" r:id="rId23"/>
    <p:sldId id="336" r:id="rId24"/>
    <p:sldId id="342" r:id="rId25"/>
    <p:sldId id="321" r:id="rId26"/>
    <p:sldId id="340" r:id="rId27"/>
    <p:sldId id="339" r:id="rId28"/>
    <p:sldId id="341" r:id="rId29"/>
    <p:sldId id="343" r:id="rId30"/>
    <p:sldId id="327" r:id="rId31"/>
    <p:sldId id="286" r:id="rId32"/>
    <p:sldId id="310" r:id="rId33"/>
    <p:sldId id="311" r:id="rId34"/>
    <p:sldId id="312" r:id="rId35"/>
    <p:sldId id="32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ABFCBE-7B44-4D4A-A11F-B614C500C06D}" v="181" dt="2022-11-27T11:23:38.4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autoAdjust="0"/>
    <p:restoredTop sz="82213" autoAdjust="0"/>
  </p:normalViewPr>
  <p:slideViewPr>
    <p:cSldViewPr snapToGrid="0">
      <p:cViewPr varScale="1">
        <p:scale>
          <a:sx n="67" d="100"/>
          <a:sy n="67" d="100"/>
        </p:scale>
        <p:origin x="520"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A5ABFCBE-7B44-4D4A-A11F-B614C500C06D}"/>
    <pc:docChg chg="undo redo custSel addSld delSld modSld sldOrd modMainMaster">
      <pc:chgData name="熊谷 渉" userId="b7a4e8598c9bd55e" providerId="LiveId" clId="{A5ABFCBE-7B44-4D4A-A11F-B614C500C06D}" dt="2022-11-27T11:30:44.409" v="9100" actId="20577"/>
      <pc:docMkLst>
        <pc:docMk/>
      </pc:docMkLst>
      <pc:sldChg chg="addSp modSp mod">
        <pc:chgData name="熊谷 渉" userId="b7a4e8598c9bd55e" providerId="LiveId" clId="{A5ABFCBE-7B44-4D4A-A11F-B614C500C06D}" dt="2022-11-27T08:50:20.734" v="1499" actId="1076"/>
        <pc:sldMkLst>
          <pc:docMk/>
          <pc:sldMk cId="2276850713" sldId="315"/>
        </pc:sldMkLst>
        <pc:spChg chg="add mod">
          <ac:chgData name="熊谷 渉" userId="b7a4e8598c9bd55e" providerId="LiveId" clId="{A5ABFCBE-7B44-4D4A-A11F-B614C500C06D}" dt="2022-11-27T08:50:20.734" v="1499" actId="1076"/>
          <ac:spMkLst>
            <pc:docMk/>
            <pc:sldMk cId="2276850713" sldId="315"/>
            <ac:spMk id="2" creationId="{AD859EB5-23FB-98E3-D677-C2937A9EA03D}"/>
          </ac:spMkLst>
        </pc:spChg>
        <pc:spChg chg="mod">
          <ac:chgData name="熊谷 渉" userId="b7a4e8598c9bd55e" providerId="LiveId" clId="{A5ABFCBE-7B44-4D4A-A11F-B614C500C06D}" dt="2022-11-27T08:29:48.617" v="297" actId="20577"/>
          <ac:spMkLst>
            <pc:docMk/>
            <pc:sldMk cId="2276850713" sldId="315"/>
            <ac:spMk id="11" creationId="{A7158FDF-6F8A-4566-BAD7-DA64286E70C5}"/>
          </ac:spMkLst>
        </pc:spChg>
      </pc:sldChg>
      <pc:sldChg chg="modSp mod">
        <pc:chgData name="熊谷 渉" userId="b7a4e8598c9bd55e" providerId="LiveId" clId="{A5ABFCBE-7B44-4D4A-A11F-B614C500C06D}" dt="2022-11-27T08:29:41.055" v="285" actId="20577"/>
        <pc:sldMkLst>
          <pc:docMk/>
          <pc:sldMk cId="3231545741" sldId="316"/>
        </pc:sldMkLst>
        <pc:spChg chg="mod">
          <ac:chgData name="熊谷 渉" userId="b7a4e8598c9bd55e" providerId="LiveId" clId="{A5ABFCBE-7B44-4D4A-A11F-B614C500C06D}" dt="2022-11-27T08:28:44.452" v="241" actId="20577"/>
          <ac:spMkLst>
            <pc:docMk/>
            <pc:sldMk cId="3231545741" sldId="316"/>
            <ac:spMk id="41" creationId="{163D0E94-4915-4668-A0AC-F4864F90EC5D}"/>
          </ac:spMkLst>
        </pc:spChg>
        <pc:spChg chg="mod">
          <ac:chgData name="熊谷 渉" userId="b7a4e8598c9bd55e" providerId="LiveId" clId="{A5ABFCBE-7B44-4D4A-A11F-B614C500C06D}" dt="2022-11-27T08:29:41.055" v="285" actId="20577"/>
          <ac:spMkLst>
            <pc:docMk/>
            <pc:sldMk cId="3231545741" sldId="316"/>
            <ac:spMk id="42" creationId="{6B8CDD79-010C-421E-BE6C-17BBA5B450F4}"/>
          </ac:spMkLst>
        </pc:spChg>
      </pc:sldChg>
      <pc:sldChg chg="addSp modSp mod">
        <pc:chgData name="熊谷 渉" userId="b7a4e8598c9bd55e" providerId="LiveId" clId="{A5ABFCBE-7B44-4D4A-A11F-B614C500C06D}" dt="2022-11-27T08:31:56.970" v="484" actId="20577"/>
        <pc:sldMkLst>
          <pc:docMk/>
          <pc:sldMk cId="3274370106" sldId="318"/>
        </pc:sldMkLst>
        <pc:spChg chg="add mod">
          <ac:chgData name="熊谷 渉" userId="b7a4e8598c9bd55e" providerId="LiveId" clId="{A5ABFCBE-7B44-4D4A-A11F-B614C500C06D}" dt="2022-11-27T08:31:31.782" v="466" actId="14100"/>
          <ac:spMkLst>
            <pc:docMk/>
            <pc:sldMk cId="3274370106" sldId="318"/>
            <ac:spMk id="2" creationId="{48ADA3D5-F33B-0EDC-5B30-A7CC0568F78D}"/>
          </ac:spMkLst>
        </pc:spChg>
        <pc:spChg chg="mod">
          <ac:chgData name="熊谷 渉" userId="b7a4e8598c9bd55e" providerId="LiveId" clId="{A5ABFCBE-7B44-4D4A-A11F-B614C500C06D}" dt="2022-11-27T08:29:20.570" v="261" actId="20577"/>
          <ac:spMkLst>
            <pc:docMk/>
            <pc:sldMk cId="3274370106" sldId="318"/>
            <ac:spMk id="5" creationId="{560C5BD5-1532-4087-ACF7-85710DC69FAA}"/>
          </ac:spMkLst>
        </pc:spChg>
        <pc:spChg chg="mod">
          <ac:chgData name="熊谷 渉" userId="b7a4e8598c9bd55e" providerId="LiveId" clId="{A5ABFCBE-7B44-4D4A-A11F-B614C500C06D}" dt="2022-11-27T08:30:36.522" v="336" actId="20577"/>
          <ac:spMkLst>
            <pc:docMk/>
            <pc:sldMk cId="3274370106" sldId="318"/>
            <ac:spMk id="6" creationId="{1F609DF4-3152-4D3E-9CA5-170D4BE14906}"/>
          </ac:spMkLst>
        </pc:spChg>
        <pc:spChg chg="mod">
          <ac:chgData name="熊谷 渉" userId="b7a4e8598c9bd55e" providerId="LiveId" clId="{A5ABFCBE-7B44-4D4A-A11F-B614C500C06D}" dt="2022-11-27T08:28:32.647" v="235" actId="20577"/>
          <ac:spMkLst>
            <pc:docMk/>
            <pc:sldMk cId="3274370106" sldId="318"/>
            <ac:spMk id="70" creationId="{5F8DCC5C-603D-4CD5-85B7-A7F239BBB36F}"/>
          </ac:spMkLst>
        </pc:spChg>
        <pc:spChg chg="mod">
          <ac:chgData name="熊谷 渉" userId="b7a4e8598c9bd55e" providerId="LiveId" clId="{A5ABFCBE-7B44-4D4A-A11F-B614C500C06D}" dt="2022-11-27T08:31:56.970" v="484" actId="20577"/>
          <ac:spMkLst>
            <pc:docMk/>
            <pc:sldMk cId="3274370106" sldId="318"/>
            <ac:spMk id="78" creationId="{5DF89BFF-EAE3-4E6F-A4A9-42682ED4F67E}"/>
          </ac:spMkLst>
        </pc:spChg>
        <pc:spChg chg="mod">
          <ac:chgData name="熊谷 渉" userId="b7a4e8598c9bd55e" providerId="LiveId" clId="{A5ABFCBE-7B44-4D4A-A11F-B614C500C06D}" dt="2022-11-27T08:30:47.061" v="338" actId="20577"/>
          <ac:spMkLst>
            <pc:docMk/>
            <pc:sldMk cId="3274370106" sldId="318"/>
            <ac:spMk id="87" creationId="{697AD3A3-65CD-435B-A44E-F9F95EEF7B04}"/>
          </ac:spMkLst>
        </pc:spChg>
      </pc:sldChg>
      <pc:sldChg chg="modSp mod">
        <pc:chgData name="熊谷 渉" userId="b7a4e8598c9bd55e" providerId="LiveId" clId="{A5ABFCBE-7B44-4D4A-A11F-B614C500C06D}" dt="2022-11-27T08:32:04.800" v="485" actId="20577"/>
        <pc:sldMkLst>
          <pc:docMk/>
          <pc:sldMk cId="2057176837" sldId="319"/>
        </pc:sldMkLst>
        <pc:spChg chg="mod">
          <ac:chgData name="熊谷 渉" userId="b7a4e8598c9bd55e" providerId="LiveId" clId="{A5ABFCBE-7B44-4D4A-A11F-B614C500C06D}" dt="2022-11-27T08:32:04.800" v="485" actId="20577"/>
          <ac:spMkLst>
            <pc:docMk/>
            <pc:sldMk cId="2057176837" sldId="319"/>
            <ac:spMk id="5" creationId="{560C5BD5-1532-4087-ACF7-85710DC69FAA}"/>
          </ac:spMkLst>
        </pc:spChg>
        <pc:spChg chg="mod">
          <ac:chgData name="熊谷 渉" userId="b7a4e8598c9bd55e" providerId="LiveId" clId="{A5ABFCBE-7B44-4D4A-A11F-B614C500C06D}" dt="2022-11-27T08:28:35.616" v="237" actId="20577"/>
          <ac:spMkLst>
            <pc:docMk/>
            <pc:sldMk cId="2057176837" sldId="319"/>
            <ac:spMk id="70" creationId="{5F8DCC5C-603D-4CD5-85B7-A7F239BBB36F}"/>
          </ac:spMkLst>
        </pc:spChg>
      </pc:sldChg>
      <pc:sldChg chg="modSp mod">
        <pc:chgData name="熊谷 渉" userId="b7a4e8598c9bd55e" providerId="LiveId" clId="{A5ABFCBE-7B44-4D4A-A11F-B614C500C06D}" dt="2022-11-27T09:10:07.368" v="1673" actId="1076"/>
        <pc:sldMkLst>
          <pc:docMk/>
          <pc:sldMk cId="2841046100" sldId="320"/>
        </pc:sldMkLst>
        <pc:cxnChg chg="mod">
          <ac:chgData name="熊谷 渉" userId="b7a4e8598c9bd55e" providerId="LiveId" clId="{A5ABFCBE-7B44-4D4A-A11F-B614C500C06D}" dt="2022-11-27T09:10:07.368" v="1673" actId="1076"/>
          <ac:cxnSpMkLst>
            <pc:docMk/>
            <pc:sldMk cId="2841046100" sldId="320"/>
            <ac:cxnSpMk id="47" creationId="{54D22498-CC2D-48DC-8B1B-66C4CE6D82FD}"/>
          </ac:cxnSpMkLst>
        </pc:cxnChg>
      </pc:sldChg>
      <pc:sldChg chg="delSp modSp mod">
        <pc:chgData name="熊谷 渉" userId="b7a4e8598c9bd55e" providerId="LiveId" clId="{A5ABFCBE-7B44-4D4A-A11F-B614C500C06D}" dt="2022-11-27T08:46:13.473" v="1356" actId="20577"/>
        <pc:sldMkLst>
          <pc:docMk/>
          <pc:sldMk cId="2665603914" sldId="321"/>
        </pc:sldMkLst>
        <pc:spChg chg="mod">
          <ac:chgData name="熊谷 渉" userId="b7a4e8598c9bd55e" providerId="LiveId" clId="{A5ABFCBE-7B44-4D4A-A11F-B614C500C06D}" dt="2022-11-27T08:41:16.748" v="884" actId="20577"/>
          <ac:spMkLst>
            <pc:docMk/>
            <pc:sldMk cId="2665603914" sldId="321"/>
            <ac:spMk id="11" creationId="{E3EB9F8A-5157-40C2-A404-AF4708DDEA22}"/>
          </ac:spMkLst>
        </pc:spChg>
        <pc:spChg chg="del">
          <ac:chgData name="熊谷 渉" userId="b7a4e8598c9bd55e" providerId="LiveId" clId="{A5ABFCBE-7B44-4D4A-A11F-B614C500C06D}" dt="2022-11-27T08:41:23.121" v="885" actId="478"/>
          <ac:spMkLst>
            <pc:docMk/>
            <pc:sldMk cId="2665603914" sldId="321"/>
            <ac:spMk id="12" creationId="{F018921E-DAF3-40AA-8A88-04FD97FF6F87}"/>
          </ac:spMkLst>
        </pc:spChg>
        <pc:graphicFrameChg chg="mod modGraphic">
          <ac:chgData name="熊谷 渉" userId="b7a4e8598c9bd55e" providerId="LiveId" clId="{A5ABFCBE-7B44-4D4A-A11F-B614C500C06D}" dt="2022-11-27T08:46:13.473" v="1356" actId="20577"/>
          <ac:graphicFrameMkLst>
            <pc:docMk/>
            <pc:sldMk cId="2665603914" sldId="321"/>
            <ac:graphicFrameMk id="10" creationId="{60260621-4CF5-4828-ABA4-019C55ECC3E5}"/>
          </ac:graphicFrameMkLst>
        </pc:graphicFrameChg>
      </pc:sldChg>
      <pc:sldChg chg="modSp mod">
        <pc:chgData name="熊谷 渉" userId="b7a4e8598c9bd55e" providerId="LiveId" clId="{A5ABFCBE-7B44-4D4A-A11F-B614C500C06D}" dt="2022-11-27T08:32:07.765" v="486" actId="20577"/>
        <pc:sldMkLst>
          <pc:docMk/>
          <pc:sldMk cId="631295107" sldId="323"/>
        </pc:sldMkLst>
        <pc:spChg chg="mod">
          <ac:chgData name="熊谷 渉" userId="b7a4e8598c9bd55e" providerId="LiveId" clId="{A5ABFCBE-7B44-4D4A-A11F-B614C500C06D}" dt="2022-11-27T08:32:07.765" v="486" actId="20577"/>
          <ac:spMkLst>
            <pc:docMk/>
            <pc:sldMk cId="631295107" sldId="323"/>
            <ac:spMk id="5" creationId="{560C5BD5-1532-4087-ACF7-85710DC69FAA}"/>
          </ac:spMkLst>
        </pc:spChg>
        <pc:spChg chg="mod">
          <ac:chgData name="熊谷 渉" userId="b7a4e8598c9bd55e" providerId="LiveId" clId="{A5ABFCBE-7B44-4D4A-A11F-B614C500C06D}" dt="2022-11-27T08:28:38.765" v="239" actId="20577"/>
          <ac:spMkLst>
            <pc:docMk/>
            <pc:sldMk cId="631295107" sldId="323"/>
            <ac:spMk id="70" creationId="{5F8DCC5C-603D-4CD5-85B7-A7F239BBB36F}"/>
          </ac:spMkLst>
        </pc:spChg>
      </pc:sldChg>
      <pc:sldChg chg="modSp mod">
        <pc:chgData name="熊谷 渉" userId="b7a4e8598c9bd55e" providerId="LiveId" clId="{A5ABFCBE-7B44-4D4A-A11F-B614C500C06D}" dt="2022-11-27T08:31:48.683" v="482" actId="20577"/>
        <pc:sldMkLst>
          <pc:docMk/>
          <pc:sldMk cId="1122342452" sldId="324"/>
        </pc:sldMkLst>
        <pc:spChg chg="mod">
          <ac:chgData name="熊谷 渉" userId="b7a4e8598c9bd55e" providerId="LiveId" clId="{A5ABFCBE-7B44-4D4A-A11F-B614C500C06D}" dt="2022-11-27T08:31:48.683" v="482" actId="20577"/>
          <ac:spMkLst>
            <pc:docMk/>
            <pc:sldMk cId="1122342452" sldId="324"/>
            <ac:spMk id="35" creationId="{8134F67D-D936-4D63-A550-28A94C6FFF03}"/>
          </ac:spMkLst>
        </pc:spChg>
      </pc:sldChg>
      <pc:sldChg chg="modSp del mod">
        <pc:chgData name="熊谷 渉" userId="b7a4e8598c9bd55e" providerId="LiveId" clId="{A5ABFCBE-7B44-4D4A-A11F-B614C500C06D}" dt="2022-11-27T11:26:59.725" v="8812" actId="47"/>
        <pc:sldMkLst>
          <pc:docMk/>
          <pc:sldMk cId="716762531" sldId="325"/>
        </pc:sldMkLst>
        <pc:spChg chg="mod">
          <ac:chgData name="熊谷 渉" userId="b7a4e8598c9bd55e" providerId="LiveId" clId="{A5ABFCBE-7B44-4D4A-A11F-B614C500C06D}" dt="2022-11-27T08:34:12.134" v="566" actId="14100"/>
          <ac:spMkLst>
            <pc:docMk/>
            <pc:sldMk cId="716762531" sldId="325"/>
            <ac:spMk id="6" creationId="{1F609DF4-3152-4D3E-9CA5-170D4BE14906}"/>
          </ac:spMkLst>
        </pc:spChg>
        <pc:spChg chg="mod">
          <ac:chgData name="熊谷 渉" userId="b7a4e8598c9bd55e" providerId="LiveId" clId="{A5ABFCBE-7B44-4D4A-A11F-B614C500C06D}" dt="2022-11-27T08:34:26.607" v="568" actId="20577"/>
          <ac:spMkLst>
            <pc:docMk/>
            <pc:sldMk cId="716762531" sldId="325"/>
            <ac:spMk id="7" creationId="{A7B328BB-CF8C-4D9E-A55E-3B8C6EDCBCF7}"/>
          </ac:spMkLst>
        </pc:spChg>
      </pc:sldChg>
      <pc:sldChg chg="modSp mod">
        <pc:chgData name="熊谷 渉" userId="b7a4e8598c9bd55e" providerId="LiveId" clId="{A5ABFCBE-7B44-4D4A-A11F-B614C500C06D}" dt="2022-11-27T08:49:17.459" v="1411" actId="20577"/>
        <pc:sldMkLst>
          <pc:docMk/>
          <pc:sldMk cId="3921070998" sldId="326"/>
        </pc:sldMkLst>
        <pc:spChg chg="mod">
          <ac:chgData name="熊谷 渉" userId="b7a4e8598c9bd55e" providerId="LiveId" clId="{A5ABFCBE-7B44-4D4A-A11F-B614C500C06D}" dt="2022-11-27T08:26:22.714" v="232" actId="1037"/>
          <ac:spMkLst>
            <pc:docMk/>
            <pc:sldMk cId="3921070998" sldId="326"/>
            <ac:spMk id="35" creationId="{A7C88B06-602B-4421-ACB6-53196B7B195A}"/>
          </ac:spMkLst>
        </pc:spChg>
        <pc:spChg chg="mod">
          <ac:chgData name="熊谷 渉" userId="b7a4e8598c9bd55e" providerId="LiveId" clId="{A5ABFCBE-7B44-4D4A-A11F-B614C500C06D}" dt="2022-11-27T08:26:22.714" v="232" actId="1037"/>
          <ac:spMkLst>
            <pc:docMk/>
            <pc:sldMk cId="3921070998" sldId="326"/>
            <ac:spMk id="36" creationId="{BDC541C3-0CFA-45D8-BE74-3406E7057730}"/>
          </ac:spMkLst>
        </pc:spChg>
        <pc:spChg chg="mod">
          <ac:chgData name="熊谷 渉" userId="b7a4e8598c9bd55e" providerId="LiveId" clId="{A5ABFCBE-7B44-4D4A-A11F-B614C500C06D}" dt="2022-11-27T08:26:22.714" v="232" actId="1037"/>
          <ac:spMkLst>
            <pc:docMk/>
            <pc:sldMk cId="3921070998" sldId="326"/>
            <ac:spMk id="37" creationId="{2A1A8EA2-8013-4235-A450-6BFA5642F6BF}"/>
          </ac:spMkLst>
        </pc:spChg>
        <pc:spChg chg="mod">
          <ac:chgData name="熊谷 渉" userId="b7a4e8598c9bd55e" providerId="LiveId" clId="{A5ABFCBE-7B44-4D4A-A11F-B614C500C06D}" dt="2022-11-27T08:26:22.714" v="232" actId="1037"/>
          <ac:spMkLst>
            <pc:docMk/>
            <pc:sldMk cId="3921070998" sldId="326"/>
            <ac:spMk id="38" creationId="{45916D00-C36E-4469-B951-24CF62CEC108}"/>
          </ac:spMkLst>
        </pc:spChg>
        <pc:spChg chg="mod">
          <ac:chgData name="熊谷 渉" userId="b7a4e8598c9bd55e" providerId="LiveId" clId="{A5ABFCBE-7B44-4D4A-A11F-B614C500C06D}" dt="2022-11-27T08:26:22.714" v="232" actId="1037"/>
          <ac:spMkLst>
            <pc:docMk/>
            <pc:sldMk cId="3921070998" sldId="326"/>
            <ac:spMk id="39" creationId="{C56B3DA1-1EF4-4BC6-A289-917E997BECBB}"/>
          </ac:spMkLst>
        </pc:spChg>
        <pc:spChg chg="mod">
          <ac:chgData name="熊谷 渉" userId="b7a4e8598c9bd55e" providerId="LiveId" clId="{A5ABFCBE-7B44-4D4A-A11F-B614C500C06D}" dt="2022-11-27T08:26:22.714" v="232" actId="1037"/>
          <ac:spMkLst>
            <pc:docMk/>
            <pc:sldMk cId="3921070998" sldId="326"/>
            <ac:spMk id="40" creationId="{1F5324E3-D7B9-40B1-B16C-F41D89789E9C}"/>
          </ac:spMkLst>
        </pc:spChg>
        <pc:spChg chg="mod">
          <ac:chgData name="熊谷 渉" userId="b7a4e8598c9bd55e" providerId="LiveId" clId="{A5ABFCBE-7B44-4D4A-A11F-B614C500C06D}" dt="2022-11-27T08:49:17.459" v="1411" actId="20577"/>
          <ac:spMkLst>
            <pc:docMk/>
            <pc:sldMk cId="3921070998" sldId="326"/>
            <ac:spMk id="41" creationId="{E752E82A-5B36-47E4-82F4-41C207EF657C}"/>
          </ac:spMkLst>
        </pc:spChg>
        <pc:spChg chg="mod">
          <ac:chgData name="熊谷 渉" userId="b7a4e8598c9bd55e" providerId="LiveId" clId="{A5ABFCBE-7B44-4D4A-A11F-B614C500C06D}" dt="2022-11-27T08:26:22.714" v="232" actId="1037"/>
          <ac:spMkLst>
            <pc:docMk/>
            <pc:sldMk cId="3921070998" sldId="326"/>
            <ac:spMk id="43" creationId="{6AE69CF4-0677-4273-A2CF-B9D5359C3C93}"/>
          </ac:spMkLst>
        </pc:spChg>
        <pc:spChg chg="mod">
          <ac:chgData name="熊谷 渉" userId="b7a4e8598c9bd55e" providerId="LiveId" clId="{A5ABFCBE-7B44-4D4A-A11F-B614C500C06D}" dt="2022-11-27T08:26:22.714" v="232" actId="1037"/>
          <ac:spMkLst>
            <pc:docMk/>
            <pc:sldMk cId="3921070998" sldId="326"/>
            <ac:spMk id="44" creationId="{A14C9261-80C7-425E-9018-79596BDCE5C5}"/>
          </ac:spMkLst>
        </pc:spChg>
        <pc:spChg chg="mod">
          <ac:chgData name="熊谷 渉" userId="b7a4e8598c9bd55e" providerId="LiveId" clId="{A5ABFCBE-7B44-4D4A-A11F-B614C500C06D}" dt="2022-11-27T08:26:22.714" v="232" actId="1037"/>
          <ac:spMkLst>
            <pc:docMk/>
            <pc:sldMk cId="3921070998" sldId="326"/>
            <ac:spMk id="45" creationId="{9F041D57-9BB6-4677-BB01-61E8F3E8C1E6}"/>
          </ac:spMkLst>
        </pc:spChg>
        <pc:spChg chg="mod">
          <ac:chgData name="熊谷 渉" userId="b7a4e8598c9bd55e" providerId="LiveId" clId="{A5ABFCBE-7B44-4D4A-A11F-B614C500C06D}" dt="2022-11-27T08:26:22.714" v="232" actId="1037"/>
          <ac:spMkLst>
            <pc:docMk/>
            <pc:sldMk cId="3921070998" sldId="326"/>
            <ac:spMk id="46" creationId="{85D85F19-AA83-4262-A78D-7043A00BF82B}"/>
          </ac:spMkLst>
        </pc:spChg>
        <pc:spChg chg="mod">
          <ac:chgData name="熊谷 渉" userId="b7a4e8598c9bd55e" providerId="LiveId" clId="{A5ABFCBE-7B44-4D4A-A11F-B614C500C06D}" dt="2022-11-27T08:26:22.714" v="232" actId="1037"/>
          <ac:spMkLst>
            <pc:docMk/>
            <pc:sldMk cId="3921070998" sldId="326"/>
            <ac:spMk id="47" creationId="{B0BEF487-5296-4A69-A829-40EDEE568A06}"/>
          </ac:spMkLst>
        </pc:spChg>
        <pc:spChg chg="mod">
          <ac:chgData name="熊谷 渉" userId="b7a4e8598c9bd55e" providerId="LiveId" clId="{A5ABFCBE-7B44-4D4A-A11F-B614C500C06D}" dt="2022-11-27T08:26:29.507" v="233" actId="1076"/>
          <ac:spMkLst>
            <pc:docMk/>
            <pc:sldMk cId="3921070998" sldId="326"/>
            <ac:spMk id="48" creationId="{5C59787F-25E6-45E6-8AE8-D725336F0857}"/>
          </ac:spMkLst>
        </pc:spChg>
        <pc:spChg chg="mod">
          <ac:chgData name="熊谷 渉" userId="b7a4e8598c9bd55e" providerId="LiveId" clId="{A5ABFCBE-7B44-4D4A-A11F-B614C500C06D}" dt="2022-11-27T08:26:22.714" v="232" actId="1037"/>
          <ac:spMkLst>
            <pc:docMk/>
            <pc:sldMk cId="3921070998" sldId="326"/>
            <ac:spMk id="49" creationId="{F29A52CF-1AEF-4EB0-A3C8-E55B624231B0}"/>
          </ac:spMkLst>
        </pc:spChg>
      </pc:sldChg>
      <pc:sldChg chg="modSp mod">
        <pc:chgData name="熊谷 渉" userId="b7a4e8598c9bd55e" providerId="LiveId" clId="{A5ABFCBE-7B44-4D4A-A11F-B614C500C06D}" dt="2022-11-27T11:30:36.125" v="9095" actId="20577"/>
        <pc:sldMkLst>
          <pc:docMk/>
          <pc:sldMk cId="227775746" sldId="327"/>
        </pc:sldMkLst>
        <pc:spChg chg="mod">
          <ac:chgData name="熊谷 渉" userId="b7a4e8598c9bd55e" providerId="LiveId" clId="{A5ABFCBE-7B44-4D4A-A11F-B614C500C06D}" dt="2022-11-27T11:30:36.125" v="9095" actId="20577"/>
          <ac:spMkLst>
            <pc:docMk/>
            <pc:sldMk cId="227775746" sldId="327"/>
            <ac:spMk id="6" creationId="{1F609DF4-3152-4D3E-9CA5-170D4BE14906}"/>
          </ac:spMkLst>
        </pc:spChg>
      </pc:sldChg>
      <pc:sldChg chg="addSp delSp modSp mod">
        <pc:chgData name="熊谷 渉" userId="b7a4e8598c9bd55e" providerId="LiveId" clId="{A5ABFCBE-7B44-4D4A-A11F-B614C500C06D}" dt="2022-11-27T07:19:52.012" v="7" actId="164"/>
        <pc:sldMkLst>
          <pc:docMk/>
          <pc:sldMk cId="1446887056" sldId="329"/>
        </pc:sldMkLst>
        <pc:spChg chg="add mod">
          <ac:chgData name="熊谷 渉" userId="b7a4e8598c9bd55e" providerId="LiveId" clId="{A5ABFCBE-7B44-4D4A-A11F-B614C500C06D}" dt="2022-11-27T07:19:47.328" v="6" actId="164"/>
          <ac:spMkLst>
            <pc:docMk/>
            <pc:sldMk cId="1446887056" sldId="329"/>
            <ac:spMk id="2" creationId="{9A7A4567-D383-6E3B-B74A-F5C356AE052A}"/>
          </ac:spMkLst>
        </pc:spChg>
        <pc:spChg chg="mod topLvl">
          <ac:chgData name="熊谷 渉" userId="b7a4e8598c9bd55e" providerId="LiveId" clId="{A5ABFCBE-7B44-4D4A-A11F-B614C500C06D}" dt="2022-11-27T07:19:52.012" v="7" actId="164"/>
          <ac:spMkLst>
            <pc:docMk/>
            <pc:sldMk cId="1446887056" sldId="329"/>
            <ac:spMk id="16" creationId="{2409316E-1766-486C-B96E-52AFDD5FB548}"/>
          </ac:spMkLst>
        </pc:spChg>
        <pc:grpChg chg="add mod">
          <ac:chgData name="熊谷 渉" userId="b7a4e8598c9bd55e" providerId="LiveId" clId="{A5ABFCBE-7B44-4D4A-A11F-B614C500C06D}" dt="2022-11-27T07:19:47.328" v="6" actId="164"/>
          <ac:grpSpMkLst>
            <pc:docMk/>
            <pc:sldMk cId="1446887056" sldId="329"/>
            <ac:grpSpMk id="4" creationId="{FF8610C5-AE94-2A0F-0399-5C1A6863599D}"/>
          </ac:grpSpMkLst>
        </pc:grpChg>
        <pc:grpChg chg="add mod">
          <ac:chgData name="熊谷 渉" userId="b7a4e8598c9bd55e" providerId="LiveId" clId="{A5ABFCBE-7B44-4D4A-A11F-B614C500C06D}" dt="2022-11-27T07:19:52.012" v="7" actId="164"/>
          <ac:grpSpMkLst>
            <pc:docMk/>
            <pc:sldMk cId="1446887056" sldId="329"/>
            <ac:grpSpMk id="8" creationId="{61588DC3-5560-887B-32A8-B759AF1C0EFF}"/>
          </ac:grpSpMkLst>
        </pc:grpChg>
        <pc:grpChg chg="del">
          <ac:chgData name="熊谷 渉" userId="b7a4e8598c9bd55e" providerId="LiveId" clId="{A5ABFCBE-7B44-4D4A-A11F-B614C500C06D}" dt="2022-11-27T07:19:07.116" v="1" actId="165"/>
          <ac:grpSpMkLst>
            <pc:docMk/>
            <pc:sldMk cId="1446887056" sldId="329"/>
            <ac:grpSpMk id="17" creationId="{6E0C845B-1D97-40D9-BB2C-567F0D1984AC}"/>
          </ac:grpSpMkLst>
        </pc:grpChg>
        <pc:picChg chg="mod">
          <ac:chgData name="熊谷 渉" userId="b7a4e8598c9bd55e" providerId="LiveId" clId="{A5ABFCBE-7B44-4D4A-A11F-B614C500C06D}" dt="2022-11-27T07:19:47.328" v="6" actId="164"/>
          <ac:picMkLst>
            <pc:docMk/>
            <pc:sldMk cId="1446887056" sldId="329"/>
            <ac:picMk id="1026" creationId="{A652F366-D0B3-4389-9C88-54E9F15FAB02}"/>
          </ac:picMkLst>
        </pc:picChg>
        <pc:picChg chg="mod topLvl">
          <ac:chgData name="熊谷 渉" userId="b7a4e8598c9bd55e" providerId="LiveId" clId="{A5ABFCBE-7B44-4D4A-A11F-B614C500C06D}" dt="2022-11-27T07:19:52.012" v="7" actId="164"/>
          <ac:picMkLst>
            <pc:docMk/>
            <pc:sldMk cId="1446887056" sldId="329"/>
            <ac:picMk id="1028" creationId="{F9D203FC-ABFD-4687-A222-1E0F31ADE166}"/>
          </ac:picMkLst>
        </pc:picChg>
      </pc:sldChg>
      <pc:sldChg chg="addSp delSp modSp mod">
        <pc:chgData name="熊谷 渉" userId="b7a4e8598c9bd55e" providerId="LiveId" clId="{A5ABFCBE-7B44-4D4A-A11F-B614C500C06D}" dt="2022-11-27T09:31:12.028" v="2638" actId="478"/>
        <pc:sldMkLst>
          <pc:docMk/>
          <pc:sldMk cId="3095513628" sldId="334"/>
        </pc:sldMkLst>
        <pc:spChg chg="add del mod">
          <ac:chgData name="熊谷 渉" userId="b7a4e8598c9bd55e" providerId="LiveId" clId="{A5ABFCBE-7B44-4D4A-A11F-B614C500C06D}" dt="2022-11-27T09:12:36.875" v="1940" actId="478"/>
          <ac:spMkLst>
            <pc:docMk/>
            <pc:sldMk cId="3095513628" sldId="334"/>
            <ac:spMk id="4" creationId="{62B27F3A-A1D1-EEA5-BD89-43C73C09002E}"/>
          </ac:spMkLst>
        </pc:spChg>
        <pc:spChg chg="mod">
          <ac:chgData name="熊谷 渉" userId="b7a4e8598c9bd55e" providerId="LiveId" clId="{A5ABFCBE-7B44-4D4A-A11F-B614C500C06D}" dt="2022-11-27T09:13:16.608" v="2080" actId="20577"/>
          <ac:spMkLst>
            <pc:docMk/>
            <pc:sldMk cId="3095513628" sldId="334"/>
            <ac:spMk id="6" creationId="{1F609DF4-3152-4D3E-9CA5-170D4BE14906}"/>
          </ac:spMkLst>
        </pc:spChg>
        <pc:spChg chg="mod">
          <ac:chgData name="熊谷 渉" userId="b7a4e8598c9bd55e" providerId="LiveId" clId="{A5ABFCBE-7B44-4D4A-A11F-B614C500C06D}" dt="2022-11-27T09:12:09.276" v="1887" actId="1076"/>
          <ac:spMkLst>
            <pc:docMk/>
            <pc:sldMk cId="3095513628" sldId="334"/>
            <ac:spMk id="8" creationId="{15E5127D-577B-4AAB-8898-C88EE17146F0}"/>
          </ac:spMkLst>
        </pc:spChg>
        <pc:spChg chg="mod">
          <ac:chgData name="熊谷 渉" userId="b7a4e8598c9bd55e" providerId="LiveId" clId="{A5ABFCBE-7B44-4D4A-A11F-B614C500C06D}" dt="2022-11-27T09:12:06.212" v="1886" actId="1036"/>
          <ac:spMkLst>
            <pc:docMk/>
            <pc:sldMk cId="3095513628" sldId="334"/>
            <ac:spMk id="9" creationId="{F8E99F8B-2370-4A46-B81D-8046ED650405}"/>
          </ac:spMkLst>
        </pc:spChg>
        <pc:spChg chg="add mod">
          <ac:chgData name="熊谷 渉" userId="b7a4e8598c9bd55e" providerId="LiveId" clId="{A5ABFCBE-7B44-4D4A-A11F-B614C500C06D}" dt="2022-11-27T09:13:21.850" v="2082" actId="1076"/>
          <ac:spMkLst>
            <pc:docMk/>
            <pc:sldMk cId="3095513628" sldId="334"/>
            <ac:spMk id="10" creationId="{81A0D541-CF8A-72C2-27D1-C8B8D67C159D}"/>
          </ac:spMkLst>
        </pc:spChg>
        <pc:spChg chg="del">
          <ac:chgData name="熊谷 渉" userId="b7a4e8598c9bd55e" providerId="LiveId" clId="{A5ABFCBE-7B44-4D4A-A11F-B614C500C06D}" dt="2022-11-27T09:08:12.114" v="1631" actId="478"/>
          <ac:spMkLst>
            <pc:docMk/>
            <pc:sldMk cId="3095513628" sldId="334"/>
            <ac:spMk id="11" creationId="{660FB1E3-9A8A-4D92-9B74-A901E2DB17F5}"/>
          </ac:spMkLst>
        </pc:spChg>
        <pc:spChg chg="del">
          <ac:chgData name="熊谷 渉" userId="b7a4e8598c9bd55e" providerId="LiveId" clId="{A5ABFCBE-7B44-4D4A-A11F-B614C500C06D}" dt="2022-11-27T09:08:12.114" v="1631" actId="478"/>
          <ac:spMkLst>
            <pc:docMk/>
            <pc:sldMk cId="3095513628" sldId="334"/>
            <ac:spMk id="12" creationId="{FA21EB3E-F9D9-458C-997C-D9529D4A0628}"/>
          </ac:spMkLst>
        </pc:spChg>
        <pc:spChg chg="del">
          <ac:chgData name="熊谷 渉" userId="b7a4e8598c9bd55e" providerId="LiveId" clId="{A5ABFCBE-7B44-4D4A-A11F-B614C500C06D}" dt="2022-11-27T09:08:12.114" v="1631" actId="478"/>
          <ac:spMkLst>
            <pc:docMk/>
            <pc:sldMk cId="3095513628" sldId="334"/>
            <ac:spMk id="13" creationId="{21F7E3A1-684D-4F86-B3E0-AB7625BC2660}"/>
          </ac:spMkLst>
        </pc:spChg>
        <pc:spChg chg="del">
          <ac:chgData name="熊谷 渉" userId="b7a4e8598c9bd55e" providerId="LiveId" clId="{A5ABFCBE-7B44-4D4A-A11F-B614C500C06D}" dt="2022-11-27T09:08:12.114" v="1631" actId="478"/>
          <ac:spMkLst>
            <pc:docMk/>
            <pc:sldMk cId="3095513628" sldId="334"/>
            <ac:spMk id="14" creationId="{99F2A7A2-0CAE-455D-969B-FDF6726F1FB5}"/>
          </ac:spMkLst>
        </pc:spChg>
        <pc:spChg chg="del">
          <ac:chgData name="熊谷 渉" userId="b7a4e8598c9bd55e" providerId="LiveId" clId="{A5ABFCBE-7B44-4D4A-A11F-B614C500C06D}" dt="2022-11-27T09:08:12.114" v="1631" actId="478"/>
          <ac:spMkLst>
            <pc:docMk/>
            <pc:sldMk cId="3095513628" sldId="334"/>
            <ac:spMk id="15" creationId="{49CB17B8-D945-4173-B81B-B421D5A58C6D}"/>
          </ac:spMkLst>
        </pc:spChg>
        <pc:spChg chg="del">
          <ac:chgData name="熊谷 渉" userId="b7a4e8598c9bd55e" providerId="LiveId" clId="{A5ABFCBE-7B44-4D4A-A11F-B614C500C06D}" dt="2022-11-27T09:08:12.114" v="1631" actId="478"/>
          <ac:spMkLst>
            <pc:docMk/>
            <pc:sldMk cId="3095513628" sldId="334"/>
            <ac:spMk id="16" creationId="{27120645-FA8D-4D35-9C93-F085AB52836E}"/>
          </ac:spMkLst>
        </pc:spChg>
        <pc:spChg chg="del">
          <ac:chgData name="熊谷 渉" userId="b7a4e8598c9bd55e" providerId="LiveId" clId="{A5ABFCBE-7B44-4D4A-A11F-B614C500C06D}" dt="2022-11-27T09:08:12.114" v="1631" actId="478"/>
          <ac:spMkLst>
            <pc:docMk/>
            <pc:sldMk cId="3095513628" sldId="334"/>
            <ac:spMk id="17" creationId="{306D61D2-44E1-4ACF-A7BA-41BA74B18ECA}"/>
          </ac:spMkLst>
        </pc:spChg>
        <pc:spChg chg="del">
          <ac:chgData name="熊谷 渉" userId="b7a4e8598c9bd55e" providerId="LiveId" clId="{A5ABFCBE-7B44-4D4A-A11F-B614C500C06D}" dt="2022-11-27T09:08:12.114" v="1631" actId="478"/>
          <ac:spMkLst>
            <pc:docMk/>
            <pc:sldMk cId="3095513628" sldId="334"/>
            <ac:spMk id="18" creationId="{90D3AC7D-6B11-4AD7-BDC7-08133CF6C5E2}"/>
          </ac:spMkLst>
        </pc:spChg>
        <pc:spChg chg="del">
          <ac:chgData name="熊谷 渉" userId="b7a4e8598c9bd55e" providerId="LiveId" clId="{A5ABFCBE-7B44-4D4A-A11F-B614C500C06D}" dt="2022-11-27T09:08:12.114" v="1631" actId="478"/>
          <ac:spMkLst>
            <pc:docMk/>
            <pc:sldMk cId="3095513628" sldId="334"/>
            <ac:spMk id="19" creationId="{865FD246-FE2A-49C1-8F36-5EBF117FD0FE}"/>
          </ac:spMkLst>
        </pc:spChg>
        <pc:spChg chg="add mod">
          <ac:chgData name="熊谷 渉" userId="b7a4e8598c9bd55e" providerId="LiveId" clId="{A5ABFCBE-7B44-4D4A-A11F-B614C500C06D}" dt="2022-11-27T09:30:07.067" v="2636" actId="20577"/>
          <ac:spMkLst>
            <pc:docMk/>
            <pc:sldMk cId="3095513628" sldId="334"/>
            <ac:spMk id="21" creationId="{BDB3E4F4-DD92-35AC-5F90-C3F953496EAB}"/>
          </ac:spMkLst>
        </pc:spChg>
        <pc:spChg chg="add mod">
          <ac:chgData name="熊谷 渉" userId="b7a4e8598c9bd55e" providerId="LiveId" clId="{A5ABFCBE-7B44-4D4A-A11F-B614C500C06D}" dt="2022-11-27T09:24:30.808" v="2264" actId="1076"/>
          <ac:spMkLst>
            <pc:docMk/>
            <pc:sldMk cId="3095513628" sldId="334"/>
            <ac:spMk id="24" creationId="{124D4C2D-108D-BB40-1303-120A26227AB7}"/>
          </ac:spMkLst>
        </pc:spChg>
        <pc:spChg chg="add mod">
          <ac:chgData name="熊谷 渉" userId="b7a4e8598c9bd55e" providerId="LiveId" clId="{A5ABFCBE-7B44-4D4A-A11F-B614C500C06D}" dt="2022-11-27T09:28:00.707" v="2501" actId="1076"/>
          <ac:spMkLst>
            <pc:docMk/>
            <pc:sldMk cId="3095513628" sldId="334"/>
            <ac:spMk id="25" creationId="{67FBFFEC-BD3A-EFB5-58AE-4B770CAB8602}"/>
          </ac:spMkLst>
        </pc:spChg>
        <pc:spChg chg="add mod">
          <ac:chgData name="熊谷 渉" userId="b7a4e8598c9bd55e" providerId="LiveId" clId="{A5ABFCBE-7B44-4D4A-A11F-B614C500C06D}" dt="2022-11-27T09:25:39.463" v="2329" actId="1076"/>
          <ac:spMkLst>
            <pc:docMk/>
            <pc:sldMk cId="3095513628" sldId="334"/>
            <ac:spMk id="27" creationId="{2376FCA6-9EAA-0405-C13E-F16151377ACF}"/>
          </ac:spMkLst>
        </pc:spChg>
        <pc:spChg chg="del">
          <ac:chgData name="熊谷 渉" userId="b7a4e8598c9bd55e" providerId="LiveId" clId="{A5ABFCBE-7B44-4D4A-A11F-B614C500C06D}" dt="2022-11-27T09:08:12.114" v="1631" actId="478"/>
          <ac:spMkLst>
            <pc:docMk/>
            <pc:sldMk cId="3095513628" sldId="334"/>
            <ac:spMk id="29" creationId="{7CE08DE0-37B1-431C-B05F-F250F1B06314}"/>
          </ac:spMkLst>
        </pc:spChg>
        <pc:spChg chg="del">
          <ac:chgData name="熊谷 渉" userId="b7a4e8598c9bd55e" providerId="LiveId" clId="{A5ABFCBE-7B44-4D4A-A11F-B614C500C06D}" dt="2022-11-27T09:08:12.114" v="1631" actId="478"/>
          <ac:spMkLst>
            <pc:docMk/>
            <pc:sldMk cId="3095513628" sldId="334"/>
            <ac:spMk id="30" creationId="{8018427E-C2D1-4E67-9B8A-30AB29A3AFEC}"/>
          </ac:spMkLst>
        </pc:spChg>
        <pc:spChg chg="del">
          <ac:chgData name="熊谷 渉" userId="b7a4e8598c9bd55e" providerId="LiveId" clId="{A5ABFCBE-7B44-4D4A-A11F-B614C500C06D}" dt="2022-11-27T09:08:12.114" v="1631" actId="478"/>
          <ac:spMkLst>
            <pc:docMk/>
            <pc:sldMk cId="3095513628" sldId="334"/>
            <ac:spMk id="31" creationId="{36FAB473-1606-4CAC-8D15-5F6A7A731345}"/>
          </ac:spMkLst>
        </pc:spChg>
        <pc:spChg chg="del">
          <ac:chgData name="熊谷 渉" userId="b7a4e8598c9bd55e" providerId="LiveId" clId="{A5ABFCBE-7B44-4D4A-A11F-B614C500C06D}" dt="2022-11-27T09:08:12.114" v="1631" actId="478"/>
          <ac:spMkLst>
            <pc:docMk/>
            <pc:sldMk cId="3095513628" sldId="334"/>
            <ac:spMk id="32" creationId="{CFA84D24-03BD-4554-9B85-C47CAB5DBF48}"/>
          </ac:spMkLst>
        </pc:spChg>
        <pc:spChg chg="del">
          <ac:chgData name="熊谷 渉" userId="b7a4e8598c9bd55e" providerId="LiveId" clId="{A5ABFCBE-7B44-4D4A-A11F-B614C500C06D}" dt="2022-11-27T09:08:12.114" v="1631" actId="478"/>
          <ac:spMkLst>
            <pc:docMk/>
            <pc:sldMk cId="3095513628" sldId="334"/>
            <ac:spMk id="33" creationId="{09001270-56F9-4B01-955D-6150AD7E43E0}"/>
          </ac:spMkLst>
        </pc:spChg>
        <pc:spChg chg="add mod">
          <ac:chgData name="熊谷 渉" userId="b7a4e8598c9bd55e" providerId="LiveId" clId="{A5ABFCBE-7B44-4D4A-A11F-B614C500C06D}" dt="2022-11-27T09:28:13.168" v="2504"/>
          <ac:spMkLst>
            <pc:docMk/>
            <pc:sldMk cId="3095513628" sldId="334"/>
            <ac:spMk id="34" creationId="{9737CD9E-9777-6ED8-280C-262FD70CBCC0}"/>
          </ac:spMkLst>
        </pc:spChg>
        <pc:spChg chg="del">
          <ac:chgData name="熊谷 渉" userId="b7a4e8598c9bd55e" providerId="LiveId" clId="{A5ABFCBE-7B44-4D4A-A11F-B614C500C06D}" dt="2022-11-27T09:31:12.028" v="2638" actId="478"/>
          <ac:spMkLst>
            <pc:docMk/>
            <pc:sldMk cId="3095513628" sldId="334"/>
            <ac:spMk id="36" creationId="{C7CEFAA4-68E4-4DB2-8450-E749E2113A77}"/>
          </ac:spMkLst>
        </pc:spChg>
        <pc:spChg chg="del">
          <ac:chgData name="熊谷 渉" userId="b7a4e8598c9bd55e" providerId="LiveId" clId="{A5ABFCBE-7B44-4D4A-A11F-B614C500C06D}" dt="2022-11-27T09:08:12.114" v="1631" actId="478"/>
          <ac:spMkLst>
            <pc:docMk/>
            <pc:sldMk cId="3095513628" sldId="334"/>
            <ac:spMk id="37" creationId="{FAA947F5-16F1-4A1B-9E92-907CC95BD172}"/>
          </ac:spMkLst>
        </pc:spChg>
        <pc:picChg chg="add mod modCrop">
          <ac:chgData name="熊谷 渉" userId="b7a4e8598c9bd55e" providerId="LiveId" clId="{A5ABFCBE-7B44-4D4A-A11F-B614C500C06D}" dt="2022-11-27T09:31:04.808" v="2637" actId="1076"/>
          <ac:picMkLst>
            <pc:docMk/>
            <pc:sldMk cId="3095513628" sldId="334"/>
            <ac:picMk id="2" creationId="{800D2575-EF6D-B9E6-B49C-770ED07332F8}"/>
          </ac:picMkLst>
        </pc:picChg>
        <pc:picChg chg="add mod">
          <ac:chgData name="熊谷 渉" userId="b7a4e8598c9bd55e" providerId="LiveId" clId="{A5ABFCBE-7B44-4D4A-A11F-B614C500C06D}" dt="2022-11-27T09:21:07.211" v="2092" actId="1076"/>
          <ac:picMkLst>
            <pc:docMk/>
            <pc:sldMk cId="3095513628" sldId="334"/>
            <ac:picMk id="22" creationId="{079D58A5-2F23-45AC-83EB-DE94EB6A195B}"/>
          </ac:picMkLst>
        </pc:picChg>
        <pc:picChg chg="del">
          <ac:chgData name="熊谷 渉" userId="b7a4e8598c9bd55e" providerId="LiveId" clId="{A5ABFCBE-7B44-4D4A-A11F-B614C500C06D}" dt="2022-11-27T09:08:12.114" v="1631" actId="478"/>
          <ac:picMkLst>
            <pc:docMk/>
            <pc:sldMk cId="3095513628" sldId="334"/>
            <ac:picMk id="28" creationId="{B715046A-CA40-4DB9-BABB-25B8CFCBA8BB}"/>
          </ac:picMkLst>
        </pc:picChg>
        <pc:picChg chg="mod">
          <ac:chgData name="熊谷 渉" userId="b7a4e8598c9bd55e" providerId="LiveId" clId="{A5ABFCBE-7B44-4D4A-A11F-B614C500C06D}" dt="2022-11-27T09:12:06.212" v="1886" actId="1036"/>
          <ac:picMkLst>
            <pc:docMk/>
            <pc:sldMk cId="3095513628" sldId="334"/>
            <ac:picMk id="4098" creationId="{039D4117-1F1B-4C31-B4A2-FBCB8959D490}"/>
          </ac:picMkLst>
        </pc:picChg>
        <pc:picChg chg="del">
          <ac:chgData name="熊谷 渉" userId="b7a4e8598c9bd55e" providerId="LiveId" clId="{A5ABFCBE-7B44-4D4A-A11F-B614C500C06D}" dt="2022-11-27T09:08:07.813" v="1630" actId="478"/>
          <ac:picMkLst>
            <pc:docMk/>
            <pc:sldMk cId="3095513628" sldId="334"/>
            <ac:picMk id="4100" creationId="{939740CC-4504-4297-8606-DBC9A46BE553}"/>
          </ac:picMkLst>
        </pc:picChg>
        <pc:cxnChg chg="del mod">
          <ac:chgData name="熊谷 渉" userId="b7a4e8598c9bd55e" providerId="LiveId" clId="{A5ABFCBE-7B44-4D4A-A11F-B614C500C06D}" dt="2022-11-27T09:08:12.114" v="1631" actId="478"/>
          <ac:cxnSpMkLst>
            <pc:docMk/>
            <pc:sldMk cId="3095513628" sldId="334"/>
            <ac:cxnSpMk id="20" creationId="{EF6AA62F-4AB9-4382-A64E-2A032D52B4E9}"/>
          </ac:cxnSpMkLst>
        </pc:cxnChg>
        <pc:cxnChg chg="del mod">
          <ac:chgData name="熊谷 渉" userId="b7a4e8598c9bd55e" providerId="LiveId" clId="{A5ABFCBE-7B44-4D4A-A11F-B614C500C06D}" dt="2022-11-27T09:08:12.114" v="1631" actId="478"/>
          <ac:cxnSpMkLst>
            <pc:docMk/>
            <pc:sldMk cId="3095513628" sldId="334"/>
            <ac:cxnSpMk id="23" creationId="{DADA95EB-9763-40C8-BC6A-F3C170AF8556}"/>
          </ac:cxnSpMkLst>
        </pc:cxnChg>
        <pc:cxnChg chg="del mod">
          <ac:chgData name="熊谷 渉" userId="b7a4e8598c9bd55e" providerId="LiveId" clId="{A5ABFCBE-7B44-4D4A-A11F-B614C500C06D}" dt="2022-11-27T09:08:12.114" v="1631" actId="478"/>
          <ac:cxnSpMkLst>
            <pc:docMk/>
            <pc:sldMk cId="3095513628" sldId="334"/>
            <ac:cxnSpMk id="26" creationId="{738FA1F8-541B-4C64-B926-B02F804A946E}"/>
          </ac:cxnSpMkLst>
        </pc:cxnChg>
      </pc:sldChg>
      <pc:sldChg chg="addSp delSp modSp mod">
        <pc:chgData name="熊谷 渉" userId="b7a4e8598c9bd55e" providerId="LiveId" clId="{A5ABFCBE-7B44-4D4A-A11F-B614C500C06D}" dt="2022-11-27T10:45:54.506" v="5242" actId="1036"/>
        <pc:sldMkLst>
          <pc:docMk/>
          <pc:sldMk cId="594587520" sldId="335"/>
        </pc:sldMkLst>
        <pc:spChg chg="add mod">
          <ac:chgData name="熊谷 渉" userId="b7a4e8598c9bd55e" providerId="LiveId" clId="{A5ABFCBE-7B44-4D4A-A11F-B614C500C06D}" dt="2022-11-27T08:17:06.807" v="155" actId="1076"/>
          <ac:spMkLst>
            <pc:docMk/>
            <pc:sldMk cId="594587520" sldId="335"/>
            <ac:spMk id="6" creationId="{1B48B310-EE51-2193-BD9E-BA3DDDBF3B06}"/>
          </ac:spMkLst>
        </pc:spChg>
        <pc:spChg chg="add mod">
          <ac:chgData name="熊谷 渉" userId="b7a4e8598c9bd55e" providerId="LiveId" clId="{A5ABFCBE-7B44-4D4A-A11F-B614C500C06D}" dt="2022-11-27T08:24:52.603" v="196" actId="14100"/>
          <ac:spMkLst>
            <pc:docMk/>
            <pc:sldMk cId="594587520" sldId="335"/>
            <ac:spMk id="9" creationId="{E4867BED-4394-AE29-B20B-6673009B8974}"/>
          </ac:spMkLst>
        </pc:spChg>
        <pc:spChg chg="add mod">
          <ac:chgData name="熊谷 渉" userId="b7a4e8598c9bd55e" providerId="LiveId" clId="{A5ABFCBE-7B44-4D4A-A11F-B614C500C06D}" dt="2022-11-27T10:37:03.818" v="5055" actId="1037"/>
          <ac:spMkLst>
            <pc:docMk/>
            <pc:sldMk cId="594587520" sldId="335"/>
            <ac:spMk id="10" creationId="{365EF81F-0F0C-31B3-20BF-B65FDE8798C9}"/>
          </ac:spMkLst>
        </pc:spChg>
        <pc:spChg chg="add mod">
          <ac:chgData name="熊谷 渉" userId="b7a4e8598c9bd55e" providerId="LiveId" clId="{A5ABFCBE-7B44-4D4A-A11F-B614C500C06D}" dt="2022-11-27T10:45:54.506" v="5242" actId="1036"/>
          <ac:spMkLst>
            <pc:docMk/>
            <pc:sldMk cId="594587520" sldId="335"/>
            <ac:spMk id="11" creationId="{B54734AE-2B7F-F662-6ECA-470CB5D9FDA3}"/>
          </ac:spMkLst>
        </pc:spChg>
        <pc:spChg chg="mod">
          <ac:chgData name="熊谷 渉" userId="b7a4e8598c9bd55e" providerId="LiveId" clId="{A5ABFCBE-7B44-4D4A-A11F-B614C500C06D}" dt="2022-11-27T09:33:01.020" v="2695" actId="20577"/>
          <ac:spMkLst>
            <pc:docMk/>
            <pc:sldMk cId="594587520" sldId="335"/>
            <ac:spMk id="34" creationId="{D3D07BDD-4468-4DA6-AADE-57E98AC18CB1}"/>
          </ac:spMkLst>
        </pc:spChg>
        <pc:spChg chg="mod">
          <ac:chgData name="熊谷 渉" userId="b7a4e8598c9bd55e" providerId="LiveId" clId="{A5ABFCBE-7B44-4D4A-A11F-B614C500C06D}" dt="2022-11-27T08:25:04.797" v="201" actId="1035"/>
          <ac:spMkLst>
            <pc:docMk/>
            <pc:sldMk cId="594587520" sldId="335"/>
            <ac:spMk id="35" creationId="{2D70FC0A-82F6-4B4E-81E1-01331B407E7B}"/>
          </ac:spMkLst>
        </pc:spChg>
        <pc:picChg chg="add mod modCrop">
          <ac:chgData name="熊谷 渉" userId="b7a4e8598c9bd55e" providerId="LiveId" clId="{A5ABFCBE-7B44-4D4A-A11F-B614C500C06D}" dt="2022-11-27T08:14:55.226" v="115" actId="1076"/>
          <ac:picMkLst>
            <pc:docMk/>
            <pc:sldMk cId="594587520" sldId="335"/>
            <ac:picMk id="2" creationId="{74FC49A4-9F7B-4328-E03D-514ED1B904FF}"/>
          </ac:picMkLst>
        </pc:picChg>
        <pc:picChg chg="add mod">
          <ac:chgData name="熊谷 渉" userId="b7a4e8598c9bd55e" providerId="LiveId" clId="{A5ABFCBE-7B44-4D4A-A11F-B614C500C06D}" dt="2022-11-27T10:45:24.521" v="5205" actId="1076"/>
          <ac:picMkLst>
            <pc:docMk/>
            <pc:sldMk cId="594587520" sldId="335"/>
            <ac:picMk id="4" creationId="{427BC150-EA43-6888-93CF-DAA45F079443}"/>
          </ac:picMkLst>
        </pc:picChg>
        <pc:picChg chg="add mod modCrop">
          <ac:chgData name="熊谷 渉" userId="b7a4e8598c9bd55e" providerId="LiveId" clId="{A5ABFCBE-7B44-4D4A-A11F-B614C500C06D}" dt="2022-11-27T08:24:12.672" v="178" actId="14100"/>
          <ac:picMkLst>
            <pc:docMk/>
            <pc:sldMk cId="594587520" sldId="335"/>
            <ac:picMk id="8" creationId="{95D39B90-B23E-2888-821E-49CE66E05DA3}"/>
          </ac:picMkLst>
        </pc:picChg>
        <pc:picChg chg="del">
          <ac:chgData name="熊谷 渉" userId="b7a4e8598c9bd55e" providerId="LiveId" clId="{A5ABFCBE-7B44-4D4A-A11F-B614C500C06D}" dt="2022-11-27T07:44:25.086" v="94" actId="478"/>
          <ac:picMkLst>
            <pc:docMk/>
            <pc:sldMk cId="594587520" sldId="335"/>
            <ac:picMk id="38" creationId="{F865E20C-6FA4-427D-B94A-818393D38357}"/>
          </ac:picMkLst>
        </pc:picChg>
      </pc:sldChg>
      <pc:sldChg chg="addSp delSp modSp add mod ord">
        <pc:chgData name="熊谷 渉" userId="b7a4e8598c9bd55e" providerId="LiveId" clId="{A5ABFCBE-7B44-4D4A-A11F-B614C500C06D}" dt="2022-11-27T11:00:45.310" v="6327" actId="1076"/>
        <pc:sldMkLst>
          <pc:docMk/>
          <pc:sldMk cId="381391742" sldId="336"/>
        </pc:sldMkLst>
        <pc:spChg chg="add mod">
          <ac:chgData name="熊谷 渉" userId="b7a4e8598c9bd55e" providerId="LiveId" clId="{A5ABFCBE-7B44-4D4A-A11F-B614C500C06D}" dt="2022-11-27T11:00:45.310" v="6327" actId="1076"/>
          <ac:spMkLst>
            <pc:docMk/>
            <pc:sldMk cId="381391742" sldId="336"/>
            <ac:spMk id="2" creationId="{CCF49B63-9AF0-C314-0CF2-0C73F80974C1}"/>
          </ac:spMkLst>
        </pc:spChg>
        <pc:spChg chg="mod">
          <ac:chgData name="熊谷 渉" userId="b7a4e8598c9bd55e" providerId="LiveId" clId="{A5ABFCBE-7B44-4D4A-A11F-B614C500C06D}" dt="2022-11-27T08:38:36.617" v="583" actId="20577"/>
          <ac:spMkLst>
            <pc:docMk/>
            <pc:sldMk cId="381391742" sldId="336"/>
            <ac:spMk id="5" creationId="{560C5BD5-1532-4087-ACF7-85710DC69FAA}"/>
          </ac:spMkLst>
        </pc:spChg>
        <pc:spChg chg="mod">
          <ac:chgData name="熊谷 渉" userId="b7a4e8598c9bd55e" providerId="LiveId" clId="{A5ABFCBE-7B44-4D4A-A11F-B614C500C06D}" dt="2022-11-27T10:58:08.424" v="6064" actId="20577"/>
          <ac:spMkLst>
            <pc:docMk/>
            <pc:sldMk cId="381391742" sldId="336"/>
            <ac:spMk id="11" creationId="{E3EB9F8A-5157-40C2-A404-AF4708DDEA22}"/>
          </ac:spMkLst>
        </pc:spChg>
        <pc:spChg chg="del mod">
          <ac:chgData name="熊谷 渉" userId="b7a4e8598c9bd55e" providerId="LiveId" clId="{A5ABFCBE-7B44-4D4A-A11F-B614C500C06D}" dt="2022-11-27T08:43:54.047" v="1164" actId="478"/>
          <ac:spMkLst>
            <pc:docMk/>
            <pc:sldMk cId="381391742" sldId="336"/>
            <ac:spMk id="12" creationId="{F018921E-DAF3-40AA-8A88-04FD97FF6F87}"/>
          </ac:spMkLst>
        </pc:spChg>
        <pc:graphicFrameChg chg="del">
          <ac:chgData name="熊谷 渉" userId="b7a4e8598c9bd55e" providerId="LiveId" clId="{A5ABFCBE-7B44-4D4A-A11F-B614C500C06D}" dt="2022-11-27T08:39:26.221" v="677" actId="478"/>
          <ac:graphicFrameMkLst>
            <pc:docMk/>
            <pc:sldMk cId="381391742" sldId="336"/>
            <ac:graphicFrameMk id="10" creationId="{60260621-4CF5-4828-ABA4-019C55ECC3E5}"/>
          </ac:graphicFrameMkLst>
        </pc:graphicFrameChg>
      </pc:sldChg>
      <pc:sldChg chg="addSp delSp modSp add mod">
        <pc:chgData name="熊谷 渉" userId="b7a4e8598c9bd55e" providerId="LiveId" clId="{A5ABFCBE-7B44-4D4A-A11F-B614C500C06D}" dt="2022-11-27T09:31:32.130" v="2648" actId="1037"/>
        <pc:sldMkLst>
          <pc:docMk/>
          <pc:sldMk cId="3456199016" sldId="337"/>
        </pc:sldMkLst>
        <pc:spChg chg="mod">
          <ac:chgData name="熊谷 渉" userId="b7a4e8598c9bd55e" providerId="LiveId" clId="{A5ABFCBE-7B44-4D4A-A11F-B614C500C06D}" dt="2022-11-27T09:08:02.438" v="1629" actId="20577"/>
          <ac:spMkLst>
            <pc:docMk/>
            <pc:sldMk cId="3456199016" sldId="337"/>
            <ac:spMk id="5" creationId="{560C5BD5-1532-4087-ACF7-85710DC69FAA}"/>
          </ac:spMkLst>
        </pc:spChg>
        <pc:spChg chg="mod">
          <ac:chgData name="熊谷 渉" userId="b7a4e8598c9bd55e" providerId="LiveId" clId="{A5ABFCBE-7B44-4D4A-A11F-B614C500C06D}" dt="2022-11-27T09:11:34.120" v="1867" actId="20577"/>
          <ac:spMkLst>
            <pc:docMk/>
            <pc:sldMk cId="3456199016" sldId="337"/>
            <ac:spMk id="6" creationId="{1F609DF4-3152-4D3E-9CA5-170D4BE14906}"/>
          </ac:spMkLst>
        </pc:spChg>
        <pc:spChg chg="del">
          <ac:chgData name="熊谷 渉" userId="b7a4e8598c9bd55e" providerId="LiveId" clId="{A5ABFCBE-7B44-4D4A-A11F-B614C500C06D}" dt="2022-11-27T09:08:28.661" v="1637" actId="478"/>
          <ac:spMkLst>
            <pc:docMk/>
            <pc:sldMk cId="3456199016" sldId="337"/>
            <ac:spMk id="8" creationId="{15E5127D-577B-4AAB-8898-C88EE17146F0}"/>
          </ac:spMkLst>
        </pc:spChg>
        <pc:spChg chg="del">
          <ac:chgData name="熊谷 渉" userId="b7a4e8598c9bd55e" providerId="LiveId" clId="{A5ABFCBE-7B44-4D4A-A11F-B614C500C06D}" dt="2022-11-27T09:08:20.624" v="1633" actId="478"/>
          <ac:spMkLst>
            <pc:docMk/>
            <pc:sldMk cId="3456199016" sldId="337"/>
            <ac:spMk id="9" creationId="{F8E99F8B-2370-4A46-B81D-8046ED650405}"/>
          </ac:spMkLst>
        </pc:spChg>
        <pc:spChg chg="mod">
          <ac:chgData name="熊谷 渉" userId="b7a4e8598c9bd55e" providerId="LiveId" clId="{A5ABFCBE-7B44-4D4A-A11F-B614C500C06D}" dt="2022-11-27T09:10:31.543" v="1696" actId="1076"/>
          <ac:spMkLst>
            <pc:docMk/>
            <pc:sldMk cId="3456199016" sldId="337"/>
            <ac:spMk id="11" creationId="{660FB1E3-9A8A-4D92-9B74-A901E2DB17F5}"/>
          </ac:spMkLst>
        </pc:spChg>
        <pc:spChg chg="mod">
          <ac:chgData name="熊谷 渉" userId="b7a4e8598c9bd55e" providerId="LiveId" clId="{A5ABFCBE-7B44-4D4A-A11F-B614C500C06D}" dt="2022-11-27T09:09:51.038" v="1669" actId="164"/>
          <ac:spMkLst>
            <pc:docMk/>
            <pc:sldMk cId="3456199016" sldId="337"/>
            <ac:spMk id="12" creationId="{FA21EB3E-F9D9-458C-997C-D9529D4A0628}"/>
          </ac:spMkLst>
        </pc:spChg>
        <pc:spChg chg="mod">
          <ac:chgData name="熊谷 渉" userId="b7a4e8598c9bd55e" providerId="LiveId" clId="{A5ABFCBE-7B44-4D4A-A11F-B614C500C06D}" dt="2022-11-27T09:09:51.038" v="1669" actId="164"/>
          <ac:spMkLst>
            <pc:docMk/>
            <pc:sldMk cId="3456199016" sldId="337"/>
            <ac:spMk id="13" creationId="{21F7E3A1-684D-4F86-B3E0-AB7625BC2660}"/>
          </ac:spMkLst>
        </pc:spChg>
        <pc:spChg chg="mod">
          <ac:chgData name="熊谷 渉" userId="b7a4e8598c9bd55e" providerId="LiveId" clId="{A5ABFCBE-7B44-4D4A-A11F-B614C500C06D}" dt="2022-11-27T09:09:51.038" v="1669" actId="164"/>
          <ac:spMkLst>
            <pc:docMk/>
            <pc:sldMk cId="3456199016" sldId="337"/>
            <ac:spMk id="14" creationId="{99F2A7A2-0CAE-455D-969B-FDF6726F1FB5}"/>
          </ac:spMkLst>
        </pc:spChg>
        <pc:spChg chg="mod">
          <ac:chgData name="熊谷 渉" userId="b7a4e8598c9bd55e" providerId="LiveId" clId="{A5ABFCBE-7B44-4D4A-A11F-B614C500C06D}" dt="2022-11-27T09:09:51.038" v="1669" actId="164"/>
          <ac:spMkLst>
            <pc:docMk/>
            <pc:sldMk cId="3456199016" sldId="337"/>
            <ac:spMk id="15" creationId="{49CB17B8-D945-4173-B81B-B421D5A58C6D}"/>
          </ac:spMkLst>
        </pc:spChg>
        <pc:spChg chg="mod">
          <ac:chgData name="熊谷 渉" userId="b7a4e8598c9bd55e" providerId="LiveId" clId="{A5ABFCBE-7B44-4D4A-A11F-B614C500C06D}" dt="2022-11-27T09:09:51.038" v="1669" actId="164"/>
          <ac:spMkLst>
            <pc:docMk/>
            <pc:sldMk cId="3456199016" sldId="337"/>
            <ac:spMk id="16" creationId="{27120645-FA8D-4D35-9C93-F085AB52836E}"/>
          </ac:spMkLst>
        </pc:spChg>
        <pc:spChg chg="mod">
          <ac:chgData name="熊谷 渉" userId="b7a4e8598c9bd55e" providerId="LiveId" clId="{A5ABFCBE-7B44-4D4A-A11F-B614C500C06D}" dt="2022-11-27T09:10:39.862" v="1697" actId="1076"/>
          <ac:spMkLst>
            <pc:docMk/>
            <pc:sldMk cId="3456199016" sldId="337"/>
            <ac:spMk id="17" creationId="{306D61D2-44E1-4ACF-A7BA-41BA74B18ECA}"/>
          </ac:spMkLst>
        </pc:spChg>
        <pc:spChg chg="mod">
          <ac:chgData name="熊谷 渉" userId="b7a4e8598c9bd55e" providerId="LiveId" clId="{A5ABFCBE-7B44-4D4A-A11F-B614C500C06D}" dt="2022-11-27T09:09:32.128" v="1664" actId="1076"/>
          <ac:spMkLst>
            <pc:docMk/>
            <pc:sldMk cId="3456199016" sldId="337"/>
            <ac:spMk id="18" creationId="{90D3AC7D-6B11-4AD7-BDC7-08133CF6C5E2}"/>
          </ac:spMkLst>
        </pc:spChg>
        <pc:spChg chg="mod">
          <ac:chgData name="熊谷 渉" userId="b7a4e8598c9bd55e" providerId="LiveId" clId="{A5ABFCBE-7B44-4D4A-A11F-B614C500C06D}" dt="2022-11-27T09:10:00.473" v="1672" actId="1076"/>
          <ac:spMkLst>
            <pc:docMk/>
            <pc:sldMk cId="3456199016" sldId="337"/>
            <ac:spMk id="19" creationId="{865FD246-FE2A-49C1-8F36-5EBF117FD0FE}"/>
          </ac:spMkLst>
        </pc:spChg>
        <pc:spChg chg="mod">
          <ac:chgData name="熊谷 渉" userId="b7a4e8598c9bd55e" providerId="LiveId" clId="{A5ABFCBE-7B44-4D4A-A11F-B614C500C06D}" dt="2022-11-27T09:09:51.038" v="1669" actId="164"/>
          <ac:spMkLst>
            <pc:docMk/>
            <pc:sldMk cId="3456199016" sldId="337"/>
            <ac:spMk id="29" creationId="{7CE08DE0-37B1-431C-B05F-F250F1B06314}"/>
          </ac:spMkLst>
        </pc:spChg>
        <pc:spChg chg="mod">
          <ac:chgData name="熊谷 渉" userId="b7a4e8598c9bd55e" providerId="LiveId" clId="{A5ABFCBE-7B44-4D4A-A11F-B614C500C06D}" dt="2022-11-27T09:09:51.038" v="1669" actId="164"/>
          <ac:spMkLst>
            <pc:docMk/>
            <pc:sldMk cId="3456199016" sldId="337"/>
            <ac:spMk id="30" creationId="{8018427E-C2D1-4E67-9B8A-30AB29A3AFEC}"/>
          </ac:spMkLst>
        </pc:spChg>
        <pc:spChg chg="mod">
          <ac:chgData name="熊谷 渉" userId="b7a4e8598c9bd55e" providerId="LiveId" clId="{A5ABFCBE-7B44-4D4A-A11F-B614C500C06D}" dt="2022-11-27T09:09:51.038" v="1669" actId="164"/>
          <ac:spMkLst>
            <pc:docMk/>
            <pc:sldMk cId="3456199016" sldId="337"/>
            <ac:spMk id="31" creationId="{36FAB473-1606-4CAC-8D15-5F6A7A731345}"/>
          </ac:spMkLst>
        </pc:spChg>
        <pc:spChg chg="mod">
          <ac:chgData name="熊谷 渉" userId="b7a4e8598c9bd55e" providerId="LiveId" clId="{A5ABFCBE-7B44-4D4A-A11F-B614C500C06D}" dt="2022-11-27T09:09:51.038" v="1669" actId="164"/>
          <ac:spMkLst>
            <pc:docMk/>
            <pc:sldMk cId="3456199016" sldId="337"/>
            <ac:spMk id="32" creationId="{CFA84D24-03BD-4554-9B85-C47CAB5DBF48}"/>
          </ac:spMkLst>
        </pc:spChg>
        <pc:spChg chg="mod">
          <ac:chgData name="熊谷 渉" userId="b7a4e8598c9bd55e" providerId="LiveId" clId="{A5ABFCBE-7B44-4D4A-A11F-B614C500C06D}" dt="2022-11-27T09:09:51.038" v="1669" actId="164"/>
          <ac:spMkLst>
            <pc:docMk/>
            <pc:sldMk cId="3456199016" sldId="337"/>
            <ac:spMk id="33" creationId="{09001270-56F9-4B01-955D-6150AD7E43E0}"/>
          </ac:spMkLst>
        </pc:spChg>
        <pc:spChg chg="mod">
          <ac:chgData name="熊谷 渉" userId="b7a4e8598c9bd55e" providerId="LiveId" clId="{A5ABFCBE-7B44-4D4A-A11F-B614C500C06D}" dt="2022-11-27T09:31:32.130" v="2648" actId="1037"/>
          <ac:spMkLst>
            <pc:docMk/>
            <pc:sldMk cId="3456199016" sldId="337"/>
            <ac:spMk id="36" creationId="{C7CEFAA4-68E4-4DB2-8450-E749E2113A77}"/>
          </ac:spMkLst>
        </pc:spChg>
        <pc:spChg chg="mod">
          <ac:chgData name="熊谷 渉" userId="b7a4e8598c9bd55e" providerId="LiveId" clId="{A5ABFCBE-7B44-4D4A-A11F-B614C500C06D}" dt="2022-11-27T09:09:18.579" v="1660" actId="1076"/>
          <ac:spMkLst>
            <pc:docMk/>
            <pc:sldMk cId="3456199016" sldId="337"/>
            <ac:spMk id="37" creationId="{FAA947F5-16F1-4A1B-9E92-907CC95BD172}"/>
          </ac:spMkLst>
        </pc:spChg>
        <pc:grpChg chg="add mod">
          <ac:chgData name="熊谷 渉" userId="b7a4e8598c9bd55e" providerId="LiveId" clId="{A5ABFCBE-7B44-4D4A-A11F-B614C500C06D}" dt="2022-11-27T09:10:44.979" v="1698" actId="1076"/>
          <ac:grpSpMkLst>
            <pc:docMk/>
            <pc:sldMk cId="3456199016" sldId="337"/>
            <ac:grpSpMk id="4" creationId="{9055FCEC-1543-B673-279F-81B8C67E0C2F}"/>
          </ac:grpSpMkLst>
        </pc:grpChg>
        <pc:picChg chg="del">
          <ac:chgData name="熊谷 渉" userId="b7a4e8598c9bd55e" providerId="LiveId" clId="{A5ABFCBE-7B44-4D4A-A11F-B614C500C06D}" dt="2022-11-27T09:08:27.250" v="1636" actId="478"/>
          <ac:picMkLst>
            <pc:docMk/>
            <pc:sldMk cId="3456199016" sldId="337"/>
            <ac:picMk id="2" creationId="{800D2575-EF6D-B9E6-B49C-770ED07332F8}"/>
          </ac:picMkLst>
        </pc:picChg>
        <pc:picChg chg="mod">
          <ac:chgData name="熊谷 渉" userId="b7a4e8598c9bd55e" providerId="LiveId" clId="{A5ABFCBE-7B44-4D4A-A11F-B614C500C06D}" dt="2022-11-27T09:10:47.314" v="1699" actId="1076"/>
          <ac:picMkLst>
            <pc:docMk/>
            <pc:sldMk cId="3456199016" sldId="337"/>
            <ac:picMk id="28" creationId="{B715046A-CA40-4DB9-BABB-25B8CFCBA8BB}"/>
          </ac:picMkLst>
        </pc:picChg>
        <pc:picChg chg="del">
          <ac:chgData name="熊谷 渉" userId="b7a4e8598c9bd55e" providerId="LiveId" clId="{A5ABFCBE-7B44-4D4A-A11F-B614C500C06D}" dt="2022-11-27T09:08:16.738" v="1632" actId="478"/>
          <ac:picMkLst>
            <pc:docMk/>
            <pc:sldMk cId="3456199016" sldId="337"/>
            <ac:picMk id="4098" creationId="{039D4117-1F1B-4C31-B4A2-FBCB8959D490}"/>
          </ac:picMkLst>
        </pc:picChg>
        <pc:picChg chg="mod">
          <ac:chgData name="熊谷 渉" userId="b7a4e8598c9bd55e" providerId="LiveId" clId="{A5ABFCBE-7B44-4D4A-A11F-B614C500C06D}" dt="2022-11-27T09:09:15.301" v="1659" actId="1076"/>
          <ac:picMkLst>
            <pc:docMk/>
            <pc:sldMk cId="3456199016" sldId="337"/>
            <ac:picMk id="4100" creationId="{939740CC-4504-4297-8606-DBC9A46BE553}"/>
          </ac:picMkLst>
        </pc:picChg>
        <pc:cxnChg chg="add mod">
          <ac:chgData name="熊谷 渉" userId="b7a4e8598c9bd55e" providerId="LiveId" clId="{A5ABFCBE-7B44-4D4A-A11F-B614C500C06D}" dt="2022-11-27T09:10:24.318" v="1694" actId="1038"/>
          <ac:cxnSpMkLst>
            <pc:docMk/>
            <pc:sldMk cId="3456199016" sldId="337"/>
            <ac:cxnSpMk id="10" creationId="{13F10573-D327-E712-4D65-E1BF269848EA}"/>
          </ac:cxnSpMkLst>
        </pc:cxnChg>
        <pc:cxnChg chg="mod">
          <ac:chgData name="熊谷 渉" userId="b7a4e8598c9bd55e" providerId="LiveId" clId="{A5ABFCBE-7B44-4D4A-A11F-B614C500C06D}" dt="2022-11-27T09:09:51.038" v="1669" actId="164"/>
          <ac:cxnSpMkLst>
            <pc:docMk/>
            <pc:sldMk cId="3456199016" sldId="337"/>
            <ac:cxnSpMk id="20" creationId="{EF6AA62F-4AB9-4382-A64E-2A032D52B4E9}"/>
          </ac:cxnSpMkLst>
        </pc:cxnChg>
        <pc:cxnChg chg="add mod">
          <ac:chgData name="熊谷 渉" userId="b7a4e8598c9bd55e" providerId="LiveId" clId="{A5ABFCBE-7B44-4D4A-A11F-B614C500C06D}" dt="2022-11-27T09:10:24.318" v="1694" actId="1038"/>
          <ac:cxnSpMkLst>
            <pc:docMk/>
            <pc:sldMk cId="3456199016" sldId="337"/>
            <ac:cxnSpMk id="21" creationId="{4C2C64D7-3BAB-FFD1-9039-90034EF85EA5}"/>
          </ac:cxnSpMkLst>
        </pc:cxnChg>
        <pc:cxnChg chg="mod">
          <ac:chgData name="熊谷 渉" userId="b7a4e8598c9bd55e" providerId="LiveId" clId="{A5ABFCBE-7B44-4D4A-A11F-B614C500C06D}" dt="2022-11-27T09:09:51.038" v="1669" actId="164"/>
          <ac:cxnSpMkLst>
            <pc:docMk/>
            <pc:sldMk cId="3456199016" sldId="337"/>
            <ac:cxnSpMk id="23" creationId="{DADA95EB-9763-40C8-BC6A-F3C170AF8556}"/>
          </ac:cxnSpMkLst>
        </pc:cxnChg>
        <pc:cxnChg chg="mod">
          <ac:chgData name="熊谷 渉" userId="b7a4e8598c9bd55e" providerId="LiveId" clId="{A5ABFCBE-7B44-4D4A-A11F-B614C500C06D}" dt="2022-11-27T09:09:51.038" v="1669" actId="164"/>
          <ac:cxnSpMkLst>
            <pc:docMk/>
            <pc:sldMk cId="3456199016" sldId="337"/>
            <ac:cxnSpMk id="26" creationId="{738FA1F8-541B-4C64-B926-B02F804A946E}"/>
          </ac:cxnSpMkLst>
        </pc:cxnChg>
      </pc:sldChg>
      <pc:sldChg chg="addSp delSp modSp add mod">
        <pc:chgData name="熊谷 渉" userId="b7a4e8598c9bd55e" providerId="LiveId" clId="{A5ABFCBE-7B44-4D4A-A11F-B614C500C06D}" dt="2022-11-27T09:48:30.519" v="3194" actId="207"/>
        <pc:sldMkLst>
          <pc:docMk/>
          <pc:sldMk cId="2442936220" sldId="338"/>
        </pc:sldMkLst>
        <pc:spChg chg="add mod">
          <ac:chgData name="熊谷 渉" userId="b7a4e8598c9bd55e" providerId="LiveId" clId="{A5ABFCBE-7B44-4D4A-A11F-B614C500C06D}" dt="2022-11-27T09:47:03.324" v="3165" actId="1076"/>
          <ac:spMkLst>
            <pc:docMk/>
            <pc:sldMk cId="2442936220" sldId="338"/>
            <ac:spMk id="2" creationId="{A78EB7FA-4F24-A502-A7C2-2F76688D41AF}"/>
          </ac:spMkLst>
        </pc:spChg>
        <pc:spChg chg="add mod">
          <ac:chgData name="熊谷 渉" userId="b7a4e8598c9bd55e" providerId="LiveId" clId="{A5ABFCBE-7B44-4D4A-A11F-B614C500C06D}" dt="2022-11-27T09:44:44.262" v="3101" actId="1076"/>
          <ac:spMkLst>
            <pc:docMk/>
            <pc:sldMk cId="2442936220" sldId="338"/>
            <ac:spMk id="4" creationId="{2E3655A5-3CBA-1B64-0F5A-7896061AA6C7}"/>
          </ac:spMkLst>
        </pc:spChg>
        <pc:spChg chg="mod">
          <ac:chgData name="熊谷 渉" userId="b7a4e8598c9bd55e" providerId="LiveId" clId="{A5ABFCBE-7B44-4D4A-A11F-B614C500C06D}" dt="2022-11-27T09:37:49.999" v="2779" actId="20577"/>
          <ac:spMkLst>
            <pc:docMk/>
            <pc:sldMk cId="2442936220" sldId="338"/>
            <ac:spMk id="5" creationId="{560C5BD5-1532-4087-ACF7-85710DC69FAA}"/>
          </ac:spMkLst>
        </pc:spChg>
        <pc:spChg chg="mod">
          <ac:chgData name="熊谷 渉" userId="b7a4e8598c9bd55e" providerId="LiveId" clId="{A5ABFCBE-7B44-4D4A-A11F-B614C500C06D}" dt="2022-11-27T09:41:02.907" v="3009" actId="20577"/>
          <ac:spMkLst>
            <pc:docMk/>
            <pc:sldMk cId="2442936220" sldId="338"/>
            <ac:spMk id="6" creationId="{1F609DF4-3152-4D3E-9CA5-170D4BE14906}"/>
          </ac:spMkLst>
        </pc:spChg>
        <pc:spChg chg="add mod">
          <ac:chgData name="熊谷 渉" userId="b7a4e8598c9bd55e" providerId="LiveId" clId="{A5ABFCBE-7B44-4D4A-A11F-B614C500C06D}" dt="2022-11-27T09:44:58.543" v="3120" actId="1038"/>
          <ac:spMkLst>
            <pc:docMk/>
            <pc:sldMk cId="2442936220" sldId="338"/>
            <ac:spMk id="8" creationId="{4DD68C0E-932A-D1C6-F9E6-DA47DE6E566D}"/>
          </ac:spMkLst>
        </pc:spChg>
        <pc:spChg chg="add mod">
          <ac:chgData name="熊谷 渉" userId="b7a4e8598c9bd55e" providerId="LiveId" clId="{A5ABFCBE-7B44-4D4A-A11F-B614C500C06D}" dt="2022-11-27T09:46:13.242" v="3158" actId="114"/>
          <ac:spMkLst>
            <pc:docMk/>
            <pc:sldMk cId="2442936220" sldId="338"/>
            <ac:spMk id="9" creationId="{C58D38B0-E09C-9E0D-9FF2-E9AEC69FA137}"/>
          </ac:spMkLst>
        </pc:spChg>
        <pc:spChg chg="add mod">
          <ac:chgData name="熊谷 渉" userId="b7a4e8598c9bd55e" providerId="LiveId" clId="{A5ABFCBE-7B44-4D4A-A11F-B614C500C06D}" dt="2022-11-27T09:44:44.262" v="3101" actId="1076"/>
          <ac:spMkLst>
            <pc:docMk/>
            <pc:sldMk cId="2442936220" sldId="338"/>
            <ac:spMk id="10" creationId="{5E3AF80C-7864-237E-7426-3BE36513CE10}"/>
          </ac:spMkLst>
        </pc:spChg>
        <pc:spChg chg="add mod">
          <ac:chgData name="熊谷 渉" userId="b7a4e8598c9bd55e" providerId="LiveId" clId="{A5ABFCBE-7B44-4D4A-A11F-B614C500C06D}" dt="2022-11-27T09:44:58.543" v="3120" actId="1038"/>
          <ac:spMkLst>
            <pc:docMk/>
            <pc:sldMk cId="2442936220" sldId="338"/>
            <ac:spMk id="11" creationId="{0AA4282C-82E6-5547-F8C7-7A835396EAD3}"/>
          </ac:spMkLst>
        </pc:spChg>
        <pc:spChg chg="add mod">
          <ac:chgData name="熊谷 渉" userId="b7a4e8598c9bd55e" providerId="LiveId" clId="{A5ABFCBE-7B44-4D4A-A11F-B614C500C06D}" dt="2022-11-27T09:47:31.908" v="3174" actId="1076"/>
          <ac:spMkLst>
            <pc:docMk/>
            <pc:sldMk cId="2442936220" sldId="338"/>
            <ac:spMk id="12" creationId="{7F23B9AB-8B15-179D-D21C-003AC1BB5179}"/>
          </ac:spMkLst>
        </pc:spChg>
        <pc:spChg chg="add mod">
          <ac:chgData name="熊谷 渉" userId="b7a4e8598c9bd55e" providerId="LiveId" clId="{A5ABFCBE-7B44-4D4A-A11F-B614C500C06D}" dt="2022-11-27T09:47:24.738" v="3172" actId="1076"/>
          <ac:spMkLst>
            <pc:docMk/>
            <pc:sldMk cId="2442936220" sldId="338"/>
            <ac:spMk id="14" creationId="{FE76AA00-3563-E6E6-3D6C-4672FCD9B845}"/>
          </ac:spMkLst>
        </pc:spChg>
        <pc:spChg chg="del">
          <ac:chgData name="熊谷 渉" userId="b7a4e8598c9bd55e" providerId="LiveId" clId="{A5ABFCBE-7B44-4D4A-A11F-B614C500C06D}" dt="2022-11-27T09:34:13.372" v="2734" actId="478"/>
          <ac:spMkLst>
            <pc:docMk/>
            <pc:sldMk cId="2442936220" sldId="338"/>
            <ac:spMk id="16" creationId="{866DC456-602B-46DD-B224-0C09EA8FFD57}"/>
          </ac:spMkLst>
        </pc:spChg>
        <pc:spChg chg="del">
          <ac:chgData name="熊谷 渉" userId="b7a4e8598c9bd55e" providerId="LiveId" clId="{A5ABFCBE-7B44-4D4A-A11F-B614C500C06D}" dt="2022-11-27T09:34:13.372" v="2734" actId="478"/>
          <ac:spMkLst>
            <pc:docMk/>
            <pc:sldMk cId="2442936220" sldId="338"/>
            <ac:spMk id="17" creationId="{671227CD-F98B-40AD-A53A-1FAEC50B9930}"/>
          </ac:spMkLst>
        </pc:spChg>
        <pc:spChg chg="add mod">
          <ac:chgData name="熊谷 渉" userId="b7a4e8598c9bd55e" providerId="LiveId" clId="{A5ABFCBE-7B44-4D4A-A11F-B614C500C06D}" dt="2022-11-27T09:47:12.137" v="3167" actId="1076"/>
          <ac:spMkLst>
            <pc:docMk/>
            <pc:sldMk cId="2442936220" sldId="338"/>
            <ac:spMk id="18" creationId="{302F866C-DEA8-829C-D256-FDB23C1118C1}"/>
          </ac:spMkLst>
        </pc:spChg>
        <pc:spChg chg="del">
          <ac:chgData name="熊谷 渉" userId="b7a4e8598c9bd55e" providerId="LiveId" clId="{A5ABFCBE-7B44-4D4A-A11F-B614C500C06D}" dt="2022-11-27T09:34:13.372" v="2734" actId="478"/>
          <ac:spMkLst>
            <pc:docMk/>
            <pc:sldMk cId="2442936220" sldId="338"/>
            <ac:spMk id="19" creationId="{59C28CEB-0FA1-4BE8-A00C-1A1734DA8A7A}"/>
          </ac:spMkLst>
        </pc:spChg>
        <pc:spChg chg="del">
          <ac:chgData name="熊谷 渉" userId="b7a4e8598c9bd55e" providerId="LiveId" clId="{A5ABFCBE-7B44-4D4A-A11F-B614C500C06D}" dt="2022-11-27T09:34:13.372" v="2734" actId="478"/>
          <ac:spMkLst>
            <pc:docMk/>
            <pc:sldMk cId="2442936220" sldId="338"/>
            <ac:spMk id="21" creationId="{57A4671A-290C-4EBE-B8BA-0BB4878A06EB}"/>
          </ac:spMkLst>
        </pc:spChg>
        <pc:spChg chg="add mod">
          <ac:chgData name="熊谷 渉" userId="b7a4e8598c9bd55e" providerId="LiveId" clId="{A5ABFCBE-7B44-4D4A-A11F-B614C500C06D}" dt="2022-11-27T09:47:19.223" v="3168" actId="1076"/>
          <ac:spMkLst>
            <pc:docMk/>
            <pc:sldMk cId="2442936220" sldId="338"/>
            <ac:spMk id="22" creationId="{EA147BD6-122A-C1AF-E020-F271157DD4C8}"/>
          </ac:spMkLst>
        </pc:spChg>
        <pc:spChg chg="del">
          <ac:chgData name="熊谷 渉" userId="b7a4e8598c9bd55e" providerId="LiveId" clId="{A5ABFCBE-7B44-4D4A-A11F-B614C500C06D}" dt="2022-11-27T09:34:13.372" v="2734" actId="478"/>
          <ac:spMkLst>
            <pc:docMk/>
            <pc:sldMk cId="2442936220" sldId="338"/>
            <ac:spMk id="23" creationId="{71490723-1A38-4298-A9D5-C5B83C38C43A}"/>
          </ac:spMkLst>
        </pc:spChg>
        <pc:spChg chg="add mod">
          <ac:chgData name="熊谷 渉" userId="b7a4e8598c9bd55e" providerId="LiveId" clId="{A5ABFCBE-7B44-4D4A-A11F-B614C500C06D}" dt="2022-11-27T09:47:28.983" v="3173" actId="1076"/>
          <ac:spMkLst>
            <pc:docMk/>
            <pc:sldMk cId="2442936220" sldId="338"/>
            <ac:spMk id="24" creationId="{59ED218C-07F6-FEF3-3656-B14FD2E5A517}"/>
          </ac:spMkLst>
        </pc:spChg>
        <pc:spChg chg="add del mod">
          <ac:chgData name="熊谷 渉" userId="b7a4e8598c9bd55e" providerId="LiveId" clId="{A5ABFCBE-7B44-4D4A-A11F-B614C500C06D}" dt="2022-11-27T09:46:36.870" v="3164" actId="478"/>
          <ac:spMkLst>
            <pc:docMk/>
            <pc:sldMk cId="2442936220" sldId="338"/>
            <ac:spMk id="25" creationId="{E0F4A60C-C77B-C041-9272-184BC7D8B31F}"/>
          </ac:spMkLst>
        </pc:spChg>
        <pc:spChg chg="add mod">
          <ac:chgData name="熊谷 渉" userId="b7a4e8598c9bd55e" providerId="LiveId" clId="{A5ABFCBE-7B44-4D4A-A11F-B614C500C06D}" dt="2022-11-27T09:44:44.262" v="3101" actId="1076"/>
          <ac:spMkLst>
            <pc:docMk/>
            <pc:sldMk cId="2442936220" sldId="338"/>
            <ac:spMk id="26" creationId="{8B4D1526-B10F-6AAD-4452-554D8E49AE6A}"/>
          </ac:spMkLst>
        </pc:spChg>
        <pc:spChg chg="add mod">
          <ac:chgData name="熊谷 渉" userId="b7a4e8598c9bd55e" providerId="LiveId" clId="{A5ABFCBE-7B44-4D4A-A11F-B614C500C06D}" dt="2022-11-27T09:44:49.388" v="3103" actId="1076"/>
          <ac:spMkLst>
            <pc:docMk/>
            <pc:sldMk cId="2442936220" sldId="338"/>
            <ac:spMk id="29" creationId="{56C80DDD-3FE4-F60A-F506-71E25EA354D4}"/>
          </ac:spMkLst>
        </pc:spChg>
        <pc:spChg chg="add mod">
          <ac:chgData name="熊谷 渉" userId="b7a4e8598c9bd55e" providerId="LiveId" clId="{A5ABFCBE-7B44-4D4A-A11F-B614C500C06D}" dt="2022-11-27T09:45:51.639" v="3153" actId="1076"/>
          <ac:spMkLst>
            <pc:docMk/>
            <pc:sldMk cId="2442936220" sldId="338"/>
            <ac:spMk id="30" creationId="{3A801D10-AD78-3861-9FE7-6607A3142D85}"/>
          </ac:spMkLst>
        </pc:spChg>
        <pc:spChg chg="add del mod">
          <ac:chgData name="熊谷 渉" userId="b7a4e8598c9bd55e" providerId="LiveId" clId="{A5ABFCBE-7B44-4D4A-A11F-B614C500C06D}" dt="2022-11-27T09:47:55.518" v="3177" actId="478"/>
          <ac:spMkLst>
            <pc:docMk/>
            <pc:sldMk cId="2442936220" sldId="338"/>
            <ac:spMk id="36" creationId="{BBC9F1DA-445E-0C2B-B63E-3FFEB19178D4}"/>
          </ac:spMkLst>
        </pc:spChg>
        <pc:spChg chg="add mod">
          <ac:chgData name="熊谷 渉" userId="b7a4e8598c9bd55e" providerId="LiveId" clId="{A5ABFCBE-7B44-4D4A-A11F-B614C500C06D}" dt="2022-11-27T09:48:30.519" v="3194" actId="207"/>
          <ac:spMkLst>
            <pc:docMk/>
            <pc:sldMk cId="2442936220" sldId="338"/>
            <ac:spMk id="37" creationId="{14DC390C-FF28-EA1C-C1DB-EAF492657366}"/>
          </ac:spMkLst>
        </pc:spChg>
        <pc:picChg chg="del mod">
          <ac:chgData name="熊谷 渉" userId="b7a4e8598c9bd55e" providerId="LiveId" clId="{A5ABFCBE-7B44-4D4A-A11F-B614C500C06D}" dt="2022-11-27T09:34:11.343" v="2733" actId="478"/>
          <ac:picMkLst>
            <pc:docMk/>
            <pc:sldMk cId="2442936220" sldId="338"/>
            <ac:picMk id="15" creationId="{121A27F3-FFD4-4F63-ABF2-C9A17735A5F7}"/>
          </ac:picMkLst>
        </pc:picChg>
        <pc:cxnChg chg="add mod">
          <ac:chgData name="熊谷 渉" userId="b7a4e8598c9bd55e" providerId="LiveId" clId="{A5ABFCBE-7B44-4D4A-A11F-B614C500C06D}" dt="2022-11-27T09:47:19.223" v="3168" actId="1076"/>
          <ac:cxnSpMkLst>
            <pc:docMk/>
            <pc:sldMk cId="2442936220" sldId="338"/>
            <ac:cxnSpMk id="13" creationId="{67A27700-4F0C-EEEE-6A0D-BC546531F410}"/>
          </ac:cxnSpMkLst>
        </pc:cxnChg>
        <pc:cxnChg chg="add mod">
          <ac:chgData name="熊谷 渉" userId="b7a4e8598c9bd55e" providerId="LiveId" clId="{A5ABFCBE-7B44-4D4A-A11F-B614C500C06D}" dt="2022-11-27T09:47:12.137" v="3167" actId="1076"/>
          <ac:cxnSpMkLst>
            <pc:docMk/>
            <pc:sldMk cId="2442936220" sldId="338"/>
            <ac:cxnSpMk id="20" creationId="{71B3245A-5A49-891E-FDD4-03E4C966B990}"/>
          </ac:cxnSpMkLst>
        </pc:cxnChg>
      </pc:sldChg>
      <pc:sldChg chg="addSp delSp modSp add mod">
        <pc:chgData name="熊谷 渉" userId="b7a4e8598c9bd55e" providerId="LiveId" clId="{A5ABFCBE-7B44-4D4A-A11F-B614C500C06D}" dt="2022-11-27T11:01:59.182" v="6336" actId="20577"/>
        <pc:sldMkLst>
          <pc:docMk/>
          <pc:sldMk cId="1300938394" sldId="339"/>
        </pc:sldMkLst>
        <pc:spChg chg="add del mod">
          <ac:chgData name="熊谷 渉" userId="b7a4e8598c9bd55e" providerId="LiveId" clId="{A5ABFCBE-7B44-4D4A-A11F-B614C500C06D}" dt="2022-11-27T09:51:05.286" v="3232" actId="478"/>
          <ac:spMkLst>
            <pc:docMk/>
            <pc:sldMk cId="1300938394" sldId="339"/>
            <ac:spMk id="2" creationId="{2E88B685-0562-469A-3FF8-D35F86ABF7A6}"/>
          </ac:spMkLst>
        </pc:spChg>
        <pc:spChg chg="add mod">
          <ac:chgData name="熊谷 渉" userId="b7a4e8598c9bd55e" providerId="LiveId" clId="{A5ABFCBE-7B44-4D4A-A11F-B614C500C06D}" dt="2022-11-27T10:25:52.028" v="4179" actId="1036"/>
          <ac:spMkLst>
            <pc:docMk/>
            <pc:sldMk cId="1300938394" sldId="339"/>
            <ac:spMk id="4" creationId="{058DA747-C63F-EC90-07A2-83BC280CEAD4}"/>
          </ac:spMkLst>
        </pc:spChg>
        <pc:spChg chg="mod">
          <ac:chgData name="熊谷 渉" userId="b7a4e8598c9bd55e" providerId="LiveId" clId="{A5ABFCBE-7B44-4D4A-A11F-B614C500C06D}" dt="2022-11-27T09:50:02.397" v="3226" actId="20577"/>
          <ac:spMkLst>
            <pc:docMk/>
            <pc:sldMk cId="1300938394" sldId="339"/>
            <ac:spMk id="5" creationId="{560C5BD5-1532-4087-ACF7-85710DC69FAA}"/>
          </ac:spMkLst>
        </pc:spChg>
        <pc:spChg chg="add mod">
          <ac:chgData name="熊谷 渉" userId="b7a4e8598c9bd55e" providerId="LiveId" clId="{A5ABFCBE-7B44-4D4A-A11F-B614C500C06D}" dt="2022-11-27T10:32:52.491" v="4875" actId="404"/>
          <ac:spMkLst>
            <pc:docMk/>
            <pc:sldMk cId="1300938394" sldId="339"/>
            <ac:spMk id="6" creationId="{ABE71D5C-79CF-363C-9A18-72216F8681EE}"/>
          </ac:spMkLst>
        </pc:spChg>
        <pc:spChg chg="add mod">
          <ac:chgData name="熊谷 渉" userId="b7a4e8598c9bd55e" providerId="LiveId" clId="{A5ABFCBE-7B44-4D4A-A11F-B614C500C06D}" dt="2022-11-27T10:25:52.028" v="4179" actId="1036"/>
          <ac:spMkLst>
            <pc:docMk/>
            <pc:sldMk cId="1300938394" sldId="339"/>
            <ac:spMk id="7" creationId="{C5BE2459-206F-794A-8538-D94196F4CE8E}"/>
          </ac:spMkLst>
        </pc:spChg>
        <pc:spChg chg="add mod">
          <ac:chgData name="熊谷 渉" userId="b7a4e8598c9bd55e" providerId="LiveId" clId="{A5ABFCBE-7B44-4D4A-A11F-B614C500C06D}" dt="2022-11-27T10:25:52.028" v="4179" actId="1036"/>
          <ac:spMkLst>
            <pc:docMk/>
            <pc:sldMk cId="1300938394" sldId="339"/>
            <ac:spMk id="8" creationId="{09625A0B-186C-4967-CF39-F14B2951454F}"/>
          </ac:spMkLst>
        </pc:spChg>
        <pc:spChg chg="add mod">
          <ac:chgData name="熊谷 渉" userId="b7a4e8598c9bd55e" providerId="LiveId" clId="{A5ABFCBE-7B44-4D4A-A11F-B614C500C06D}" dt="2022-11-27T10:32:52.491" v="4875" actId="404"/>
          <ac:spMkLst>
            <pc:docMk/>
            <pc:sldMk cId="1300938394" sldId="339"/>
            <ac:spMk id="10" creationId="{FE2FD7C5-7F7E-5843-785F-B7C7DF15C0FF}"/>
          </ac:spMkLst>
        </pc:spChg>
        <pc:spChg chg="mod">
          <ac:chgData name="熊谷 渉" userId="b7a4e8598c9bd55e" providerId="LiveId" clId="{A5ABFCBE-7B44-4D4A-A11F-B614C500C06D}" dt="2022-11-27T10:47:40.668" v="5278" actId="20577"/>
          <ac:spMkLst>
            <pc:docMk/>
            <pc:sldMk cId="1300938394" sldId="339"/>
            <ac:spMk id="11" creationId="{E3EB9F8A-5157-40C2-A404-AF4708DDEA22}"/>
          </ac:spMkLst>
        </pc:spChg>
        <pc:spChg chg="add del mod">
          <ac:chgData name="熊谷 渉" userId="b7a4e8598c9bd55e" providerId="LiveId" clId="{A5ABFCBE-7B44-4D4A-A11F-B614C500C06D}" dt="2022-11-27T09:53:57.672" v="3569" actId="478"/>
          <ac:spMkLst>
            <pc:docMk/>
            <pc:sldMk cId="1300938394" sldId="339"/>
            <ac:spMk id="12" creationId="{71BC5458-AECD-B158-6234-F9CEEAE00814}"/>
          </ac:spMkLst>
        </pc:spChg>
        <pc:spChg chg="add mod">
          <ac:chgData name="熊谷 渉" userId="b7a4e8598c9bd55e" providerId="LiveId" clId="{A5ABFCBE-7B44-4D4A-A11F-B614C500C06D}" dt="2022-11-27T10:32:52.491" v="4875" actId="404"/>
          <ac:spMkLst>
            <pc:docMk/>
            <pc:sldMk cId="1300938394" sldId="339"/>
            <ac:spMk id="13" creationId="{27EB1A12-09AD-B471-364F-FF4C4FA5A499}"/>
          </ac:spMkLst>
        </pc:spChg>
        <pc:spChg chg="add mod">
          <ac:chgData name="熊谷 渉" userId="b7a4e8598c9bd55e" providerId="LiveId" clId="{A5ABFCBE-7B44-4D4A-A11F-B614C500C06D}" dt="2022-11-27T10:25:52.028" v="4179" actId="1036"/>
          <ac:spMkLst>
            <pc:docMk/>
            <pc:sldMk cId="1300938394" sldId="339"/>
            <ac:spMk id="14" creationId="{B9096CA4-3296-71B7-EA9F-16DBB30F4F14}"/>
          </ac:spMkLst>
        </pc:spChg>
        <pc:spChg chg="add del mod">
          <ac:chgData name="熊谷 渉" userId="b7a4e8598c9bd55e" providerId="LiveId" clId="{A5ABFCBE-7B44-4D4A-A11F-B614C500C06D}" dt="2022-11-27T09:51:25.445" v="3254" actId="478"/>
          <ac:spMkLst>
            <pc:docMk/>
            <pc:sldMk cId="1300938394" sldId="339"/>
            <ac:spMk id="15" creationId="{4E33F4FC-8AAB-E551-C23C-44C2C53996FE}"/>
          </ac:spMkLst>
        </pc:spChg>
        <pc:spChg chg="add del mod">
          <ac:chgData name="熊谷 渉" userId="b7a4e8598c9bd55e" providerId="LiveId" clId="{A5ABFCBE-7B44-4D4A-A11F-B614C500C06D}" dt="2022-11-27T09:51:15.401" v="3243" actId="478"/>
          <ac:spMkLst>
            <pc:docMk/>
            <pc:sldMk cId="1300938394" sldId="339"/>
            <ac:spMk id="16" creationId="{B1EFD6D0-8B36-97FB-60A6-23564A71617F}"/>
          </ac:spMkLst>
        </pc:spChg>
        <pc:spChg chg="add del mod">
          <ac:chgData name="熊谷 渉" userId="b7a4e8598c9bd55e" providerId="LiveId" clId="{A5ABFCBE-7B44-4D4A-A11F-B614C500C06D}" dt="2022-11-27T09:53:52.189" v="3567" actId="478"/>
          <ac:spMkLst>
            <pc:docMk/>
            <pc:sldMk cId="1300938394" sldId="339"/>
            <ac:spMk id="17" creationId="{1816BE99-5D15-3F50-703E-36B707042BC7}"/>
          </ac:spMkLst>
        </pc:spChg>
        <pc:spChg chg="add mod">
          <ac:chgData name="熊谷 渉" userId="b7a4e8598c9bd55e" providerId="LiveId" clId="{A5ABFCBE-7B44-4D4A-A11F-B614C500C06D}" dt="2022-11-27T10:25:52.028" v="4179" actId="1036"/>
          <ac:spMkLst>
            <pc:docMk/>
            <pc:sldMk cId="1300938394" sldId="339"/>
            <ac:spMk id="18" creationId="{DD44EB18-6D66-2E60-51AE-54BF63ECB0DF}"/>
          </ac:spMkLst>
        </pc:spChg>
        <pc:spChg chg="add mod">
          <ac:chgData name="熊谷 渉" userId="b7a4e8598c9bd55e" providerId="LiveId" clId="{A5ABFCBE-7B44-4D4A-A11F-B614C500C06D}" dt="2022-11-27T10:32:52.491" v="4875" actId="404"/>
          <ac:spMkLst>
            <pc:docMk/>
            <pc:sldMk cId="1300938394" sldId="339"/>
            <ac:spMk id="19" creationId="{04DFDB2B-E126-20C9-9744-FBB59DC6C813}"/>
          </ac:spMkLst>
        </pc:spChg>
        <pc:spChg chg="add mod">
          <ac:chgData name="熊谷 渉" userId="b7a4e8598c9bd55e" providerId="LiveId" clId="{A5ABFCBE-7B44-4D4A-A11F-B614C500C06D}" dt="2022-11-27T10:19:34.314" v="3859" actId="404"/>
          <ac:spMkLst>
            <pc:docMk/>
            <pc:sldMk cId="1300938394" sldId="339"/>
            <ac:spMk id="22" creationId="{95A964B0-F408-7F47-C07E-BA5F139A02DD}"/>
          </ac:spMkLst>
        </pc:spChg>
        <pc:spChg chg="add mod">
          <ac:chgData name="熊谷 渉" userId="b7a4e8598c9bd55e" providerId="LiveId" clId="{A5ABFCBE-7B44-4D4A-A11F-B614C500C06D}" dt="2022-11-27T10:24:22.442" v="4068" actId="1036"/>
          <ac:spMkLst>
            <pc:docMk/>
            <pc:sldMk cId="1300938394" sldId="339"/>
            <ac:spMk id="23" creationId="{28C04673-D9A0-D7F5-B513-54F220998762}"/>
          </ac:spMkLst>
        </pc:spChg>
        <pc:spChg chg="add mod">
          <ac:chgData name="熊谷 渉" userId="b7a4e8598c9bd55e" providerId="LiveId" clId="{A5ABFCBE-7B44-4D4A-A11F-B614C500C06D}" dt="2022-11-27T10:24:33.672" v="4072" actId="20577"/>
          <ac:spMkLst>
            <pc:docMk/>
            <pc:sldMk cId="1300938394" sldId="339"/>
            <ac:spMk id="24" creationId="{F1819E95-8577-EF3C-F6D0-5389085CE634}"/>
          </ac:spMkLst>
        </pc:spChg>
        <pc:spChg chg="add mod">
          <ac:chgData name="熊谷 渉" userId="b7a4e8598c9bd55e" providerId="LiveId" clId="{A5ABFCBE-7B44-4D4A-A11F-B614C500C06D}" dt="2022-11-27T10:18:46.854" v="3794" actId="1036"/>
          <ac:spMkLst>
            <pc:docMk/>
            <pc:sldMk cId="1300938394" sldId="339"/>
            <ac:spMk id="27" creationId="{79D23145-6DAF-C96C-8E29-E75D7577FA98}"/>
          </ac:spMkLst>
        </pc:spChg>
        <pc:spChg chg="add mod">
          <ac:chgData name="熊谷 渉" userId="b7a4e8598c9bd55e" providerId="LiveId" clId="{A5ABFCBE-7B44-4D4A-A11F-B614C500C06D}" dt="2022-11-27T10:18:46.854" v="3794" actId="1036"/>
          <ac:spMkLst>
            <pc:docMk/>
            <pc:sldMk cId="1300938394" sldId="339"/>
            <ac:spMk id="28" creationId="{A4816026-AFB7-DAD0-7ADC-4B9C16BF80A7}"/>
          </ac:spMkLst>
        </pc:spChg>
        <pc:spChg chg="add mod">
          <ac:chgData name="熊谷 渉" userId="b7a4e8598c9bd55e" providerId="LiveId" clId="{A5ABFCBE-7B44-4D4A-A11F-B614C500C06D}" dt="2022-11-27T10:24:22.442" v="4068" actId="1036"/>
          <ac:spMkLst>
            <pc:docMk/>
            <pc:sldMk cId="1300938394" sldId="339"/>
            <ac:spMk id="29" creationId="{C92EC1A3-AAF4-78A7-4D0B-8E3005447F13}"/>
          </ac:spMkLst>
        </pc:spChg>
        <pc:spChg chg="add mod">
          <ac:chgData name="熊谷 渉" userId="b7a4e8598c9bd55e" providerId="LiveId" clId="{A5ABFCBE-7B44-4D4A-A11F-B614C500C06D}" dt="2022-11-27T11:01:59.182" v="6336" actId="20577"/>
          <ac:spMkLst>
            <pc:docMk/>
            <pc:sldMk cId="1300938394" sldId="339"/>
            <ac:spMk id="41" creationId="{26D1C307-6262-2A59-D402-7DC559431486}"/>
          </ac:spMkLst>
        </pc:spChg>
        <pc:spChg chg="add mod">
          <ac:chgData name="熊谷 渉" userId="b7a4e8598c9bd55e" providerId="LiveId" clId="{A5ABFCBE-7B44-4D4A-A11F-B614C500C06D}" dt="2022-11-27T10:24:01.719" v="4058" actId="14100"/>
          <ac:spMkLst>
            <pc:docMk/>
            <pc:sldMk cId="1300938394" sldId="339"/>
            <ac:spMk id="42" creationId="{04DEF878-FD1B-1FC9-5242-7D9109C67585}"/>
          </ac:spMkLst>
        </pc:spChg>
        <pc:spChg chg="add mod">
          <ac:chgData name="熊谷 渉" userId="b7a4e8598c9bd55e" providerId="LiveId" clId="{A5ABFCBE-7B44-4D4A-A11F-B614C500C06D}" dt="2022-11-27T10:30:51.246" v="4690" actId="1076"/>
          <ac:spMkLst>
            <pc:docMk/>
            <pc:sldMk cId="1300938394" sldId="339"/>
            <ac:spMk id="43" creationId="{875A965D-E0AA-1F1C-BB52-F21E640251DE}"/>
          </ac:spMkLst>
        </pc:spChg>
        <pc:spChg chg="add mod">
          <ac:chgData name="熊谷 渉" userId="b7a4e8598c9bd55e" providerId="LiveId" clId="{A5ABFCBE-7B44-4D4A-A11F-B614C500C06D}" dt="2022-11-27T10:30:55.833" v="4705" actId="1036"/>
          <ac:spMkLst>
            <pc:docMk/>
            <pc:sldMk cId="1300938394" sldId="339"/>
            <ac:spMk id="49" creationId="{3B6F363C-6EB7-6D9A-C22D-25FB0DFDD3B5}"/>
          </ac:spMkLst>
        </pc:spChg>
        <pc:spChg chg="add mod">
          <ac:chgData name="熊谷 渉" userId="b7a4e8598c9bd55e" providerId="LiveId" clId="{A5ABFCBE-7B44-4D4A-A11F-B614C500C06D}" dt="2022-11-27T10:30:55.833" v="4705" actId="1036"/>
          <ac:spMkLst>
            <pc:docMk/>
            <pc:sldMk cId="1300938394" sldId="339"/>
            <ac:spMk id="50" creationId="{BEE99BB1-6B4D-997F-596B-77511019D5D4}"/>
          </ac:spMkLst>
        </pc:spChg>
        <pc:spChg chg="add mod">
          <ac:chgData name="熊谷 渉" userId="b7a4e8598c9bd55e" providerId="LiveId" clId="{A5ABFCBE-7B44-4D4A-A11F-B614C500C06D}" dt="2022-11-27T10:30:55.833" v="4705" actId="1036"/>
          <ac:spMkLst>
            <pc:docMk/>
            <pc:sldMk cId="1300938394" sldId="339"/>
            <ac:spMk id="51" creationId="{8D47E90B-F742-C673-A7F7-699D7DEA6321}"/>
          </ac:spMkLst>
        </pc:spChg>
        <pc:spChg chg="add mod">
          <ac:chgData name="熊谷 渉" userId="b7a4e8598c9bd55e" providerId="LiveId" clId="{A5ABFCBE-7B44-4D4A-A11F-B614C500C06D}" dt="2022-11-27T10:30:55.833" v="4705" actId="1036"/>
          <ac:spMkLst>
            <pc:docMk/>
            <pc:sldMk cId="1300938394" sldId="339"/>
            <ac:spMk id="52" creationId="{B1DC325E-45ED-142C-03D5-8FD3AB35191D}"/>
          </ac:spMkLst>
        </pc:spChg>
        <pc:spChg chg="add mod">
          <ac:chgData name="熊谷 渉" userId="b7a4e8598c9bd55e" providerId="LiveId" clId="{A5ABFCBE-7B44-4D4A-A11F-B614C500C06D}" dt="2022-11-27T10:30:55.833" v="4705" actId="1036"/>
          <ac:spMkLst>
            <pc:docMk/>
            <pc:sldMk cId="1300938394" sldId="339"/>
            <ac:spMk id="53" creationId="{962A5E90-38E1-5D04-1C1F-8A5DAFAB938E}"/>
          </ac:spMkLst>
        </pc:spChg>
        <pc:spChg chg="add mod">
          <ac:chgData name="熊谷 渉" userId="b7a4e8598c9bd55e" providerId="LiveId" clId="{A5ABFCBE-7B44-4D4A-A11F-B614C500C06D}" dt="2022-11-27T10:30:55.833" v="4705" actId="1036"/>
          <ac:spMkLst>
            <pc:docMk/>
            <pc:sldMk cId="1300938394" sldId="339"/>
            <ac:spMk id="54" creationId="{76BD2E37-4239-3910-EF21-40457FC60828}"/>
          </ac:spMkLst>
        </pc:spChg>
        <pc:spChg chg="add mod">
          <ac:chgData name="熊谷 渉" userId="b7a4e8598c9bd55e" providerId="LiveId" clId="{A5ABFCBE-7B44-4D4A-A11F-B614C500C06D}" dt="2022-11-27T10:30:55.833" v="4705" actId="1036"/>
          <ac:spMkLst>
            <pc:docMk/>
            <pc:sldMk cId="1300938394" sldId="339"/>
            <ac:spMk id="55" creationId="{3277E43E-0339-DC7E-4E34-F100C870051E}"/>
          </ac:spMkLst>
        </pc:spChg>
        <pc:spChg chg="add mod">
          <ac:chgData name="熊谷 渉" userId="b7a4e8598c9bd55e" providerId="LiveId" clId="{A5ABFCBE-7B44-4D4A-A11F-B614C500C06D}" dt="2022-11-27T10:30:55.833" v="4705" actId="1036"/>
          <ac:spMkLst>
            <pc:docMk/>
            <pc:sldMk cId="1300938394" sldId="339"/>
            <ac:spMk id="56" creationId="{C7C3890A-CCFF-8293-DE61-D5FB3A4C7ECB}"/>
          </ac:spMkLst>
        </pc:spChg>
        <pc:spChg chg="add mod">
          <ac:chgData name="熊谷 渉" userId="b7a4e8598c9bd55e" providerId="LiveId" clId="{A5ABFCBE-7B44-4D4A-A11F-B614C500C06D}" dt="2022-11-27T10:30:55.833" v="4705" actId="1036"/>
          <ac:spMkLst>
            <pc:docMk/>
            <pc:sldMk cId="1300938394" sldId="339"/>
            <ac:spMk id="57" creationId="{10ED4A68-427D-DFDD-1D2A-C109B0FF37F8}"/>
          </ac:spMkLst>
        </pc:spChg>
        <pc:spChg chg="add mod">
          <ac:chgData name="熊谷 渉" userId="b7a4e8598c9bd55e" providerId="LiveId" clId="{A5ABFCBE-7B44-4D4A-A11F-B614C500C06D}" dt="2022-11-27T10:30:55.833" v="4705" actId="1036"/>
          <ac:spMkLst>
            <pc:docMk/>
            <pc:sldMk cId="1300938394" sldId="339"/>
            <ac:spMk id="58" creationId="{815154A8-3903-6A26-8C3D-E4492B739252}"/>
          </ac:spMkLst>
        </pc:spChg>
        <pc:spChg chg="add mod">
          <ac:chgData name="熊谷 渉" userId="b7a4e8598c9bd55e" providerId="LiveId" clId="{A5ABFCBE-7B44-4D4A-A11F-B614C500C06D}" dt="2022-11-27T10:47:09.930" v="5243" actId="1076"/>
          <ac:spMkLst>
            <pc:docMk/>
            <pc:sldMk cId="1300938394" sldId="339"/>
            <ac:spMk id="63" creationId="{C788BF05-BD30-AF14-62AD-3718C1806238}"/>
          </ac:spMkLst>
        </pc:spChg>
        <pc:spChg chg="add mod">
          <ac:chgData name="熊谷 渉" userId="b7a4e8598c9bd55e" providerId="LiveId" clId="{A5ABFCBE-7B44-4D4A-A11F-B614C500C06D}" dt="2022-11-27T10:34:26.477" v="4966" actId="1076"/>
          <ac:spMkLst>
            <pc:docMk/>
            <pc:sldMk cId="1300938394" sldId="339"/>
            <ac:spMk id="64" creationId="{59F0CB4B-97CE-76A5-2E79-AE1E21C0CA16}"/>
          </ac:spMkLst>
        </pc:spChg>
        <pc:spChg chg="add mod">
          <ac:chgData name="熊谷 渉" userId="b7a4e8598c9bd55e" providerId="LiveId" clId="{A5ABFCBE-7B44-4D4A-A11F-B614C500C06D}" dt="2022-11-27T10:31:12.996" v="4719" actId="1076"/>
          <ac:spMkLst>
            <pc:docMk/>
            <pc:sldMk cId="1300938394" sldId="339"/>
            <ac:spMk id="65" creationId="{99EDF540-1142-C706-77BE-93321C1C9C1A}"/>
          </ac:spMkLst>
        </pc:spChg>
        <pc:spChg chg="add mod">
          <ac:chgData name="熊谷 渉" userId="b7a4e8598c9bd55e" providerId="LiveId" clId="{A5ABFCBE-7B44-4D4A-A11F-B614C500C06D}" dt="2022-11-27T10:31:20.949" v="4722" actId="20577"/>
          <ac:spMkLst>
            <pc:docMk/>
            <pc:sldMk cId="1300938394" sldId="339"/>
            <ac:spMk id="66" creationId="{5602764F-F939-5584-9F7B-DF1748816A08}"/>
          </ac:spMkLst>
        </pc:spChg>
        <pc:spChg chg="add mod">
          <ac:chgData name="熊谷 渉" userId="b7a4e8598c9bd55e" providerId="LiveId" clId="{A5ABFCBE-7B44-4D4A-A11F-B614C500C06D}" dt="2022-11-27T10:31:37.355" v="4729" actId="1036"/>
          <ac:spMkLst>
            <pc:docMk/>
            <pc:sldMk cId="1300938394" sldId="339"/>
            <ac:spMk id="67" creationId="{8B46CD71-1940-AFE8-5D5F-381269360CD9}"/>
          </ac:spMkLst>
        </pc:spChg>
        <pc:spChg chg="add mod">
          <ac:chgData name="熊谷 渉" userId="b7a4e8598c9bd55e" providerId="LiveId" clId="{A5ABFCBE-7B44-4D4A-A11F-B614C500C06D}" dt="2022-11-27T10:32:29.432" v="4874" actId="1076"/>
          <ac:spMkLst>
            <pc:docMk/>
            <pc:sldMk cId="1300938394" sldId="339"/>
            <ac:spMk id="68" creationId="{EB564073-9695-FD46-E154-139B4A50298A}"/>
          </ac:spMkLst>
        </pc:spChg>
        <pc:picChg chg="add del mod">
          <ac:chgData name="熊谷 渉" userId="b7a4e8598c9bd55e" providerId="LiveId" clId="{A5ABFCBE-7B44-4D4A-A11F-B614C500C06D}" dt="2022-11-27T10:00:22.948" v="3635" actId="478"/>
          <ac:picMkLst>
            <pc:docMk/>
            <pc:sldMk cId="1300938394" sldId="339"/>
            <ac:picMk id="20" creationId="{BA35BEE1-6EEB-A8DE-94D4-FF13A122033E}"/>
          </ac:picMkLst>
        </pc:picChg>
        <pc:picChg chg="add mod modCrop">
          <ac:chgData name="熊谷 渉" userId="b7a4e8598c9bd55e" providerId="LiveId" clId="{A5ABFCBE-7B44-4D4A-A11F-B614C500C06D}" dt="2022-11-27T10:19:29.274" v="3857" actId="1076"/>
          <ac:picMkLst>
            <pc:docMk/>
            <pc:sldMk cId="1300938394" sldId="339"/>
            <ac:picMk id="21" creationId="{1D5A0D7A-383B-15EE-3561-AEC93D64DA67}"/>
          </ac:picMkLst>
        </pc:picChg>
        <pc:picChg chg="add mod ord">
          <ac:chgData name="熊谷 渉" userId="b7a4e8598c9bd55e" providerId="LiveId" clId="{A5ABFCBE-7B44-4D4A-A11F-B614C500C06D}" dt="2022-11-27T10:24:22.442" v="4068" actId="1036"/>
          <ac:picMkLst>
            <pc:docMk/>
            <pc:sldMk cId="1300938394" sldId="339"/>
            <ac:picMk id="26" creationId="{E6549D75-9B73-A1CF-BB42-E9E01899F024}"/>
          </ac:picMkLst>
        </pc:picChg>
        <pc:cxnChg chg="add mod">
          <ac:chgData name="熊谷 渉" userId="b7a4e8598c9bd55e" providerId="LiveId" clId="{A5ABFCBE-7B44-4D4A-A11F-B614C500C06D}" dt="2022-11-27T10:24:22.442" v="4068" actId="1036"/>
          <ac:cxnSpMkLst>
            <pc:docMk/>
            <pc:sldMk cId="1300938394" sldId="339"/>
            <ac:cxnSpMk id="31" creationId="{6EB593BC-82EB-B404-1EFE-4CEA70EF4DBE}"/>
          </ac:cxnSpMkLst>
        </pc:cxnChg>
        <pc:cxnChg chg="add mod">
          <ac:chgData name="熊谷 渉" userId="b7a4e8598c9bd55e" providerId="LiveId" clId="{A5ABFCBE-7B44-4D4A-A11F-B614C500C06D}" dt="2022-11-27T10:24:22.442" v="4068" actId="1036"/>
          <ac:cxnSpMkLst>
            <pc:docMk/>
            <pc:sldMk cId="1300938394" sldId="339"/>
            <ac:cxnSpMk id="32" creationId="{BD8DC3D1-FE54-9293-6D0C-36E818D6544C}"/>
          </ac:cxnSpMkLst>
        </pc:cxnChg>
        <pc:cxnChg chg="add mod">
          <ac:chgData name="熊谷 渉" userId="b7a4e8598c9bd55e" providerId="LiveId" clId="{A5ABFCBE-7B44-4D4A-A11F-B614C500C06D}" dt="2022-11-27T10:24:22.442" v="4068" actId="1036"/>
          <ac:cxnSpMkLst>
            <pc:docMk/>
            <pc:sldMk cId="1300938394" sldId="339"/>
            <ac:cxnSpMk id="39" creationId="{9B96C1EB-8C16-87E7-A75A-3BDF7711650C}"/>
          </ac:cxnSpMkLst>
        </pc:cxnChg>
        <pc:cxnChg chg="add mod">
          <ac:chgData name="熊谷 渉" userId="b7a4e8598c9bd55e" providerId="LiveId" clId="{A5ABFCBE-7B44-4D4A-A11F-B614C500C06D}" dt="2022-11-27T10:30:55.833" v="4705" actId="1036"/>
          <ac:cxnSpMkLst>
            <pc:docMk/>
            <pc:sldMk cId="1300938394" sldId="339"/>
            <ac:cxnSpMk id="45" creationId="{F879999F-28FC-80A8-8A8E-4ACEF615E7A8}"/>
          </ac:cxnSpMkLst>
        </pc:cxnChg>
        <pc:cxnChg chg="add mod">
          <ac:chgData name="熊谷 渉" userId="b7a4e8598c9bd55e" providerId="LiveId" clId="{A5ABFCBE-7B44-4D4A-A11F-B614C500C06D}" dt="2022-11-27T10:30:55.833" v="4705" actId="1036"/>
          <ac:cxnSpMkLst>
            <pc:docMk/>
            <pc:sldMk cId="1300938394" sldId="339"/>
            <ac:cxnSpMk id="46" creationId="{7F2155D7-DD03-4C55-8F57-D8EA1699B276}"/>
          </ac:cxnSpMkLst>
        </pc:cxnChg>
        <pc:cxnChg chg="add mod">
          <ac:chgData name="熊谷 渉" userId="b7a4e8598c9bd55e" providerId="LiveId" clId="{A5ABFCBE-7B44-4D4A-A11F-B614C500C06D}" dt="2022-11-27T10:30:55.833" v="4705" actId="1036"/>
          <ac:cxnSpMkLst>
            <pc:docMk/>
            <pc:sldMk cId="1300938394" sldId="339"/>
            <ac:cxnSpMk id="60" creationId="{4039623C-8CFA-E295-15CD-041F7C18F3C6}"/>
          </ac:cxnSpMkLst>
        </pc:cxnChg>
        <pc:cxnChg chg="add mod">
          <ac:chgData name="熊谷 渉" userId="b7a4e8598c9bd55e" providerId="LiveId" clId="{A5ABFCBE-7B44-4D4A-A11F-B614C500C06D}" dt="2022-11-27T10:30:55.833" v="4705" actId="1036"/>
          <ac:cxnSpMkLst>
            <pc:docMk/>
            <pc:sldMk cId="1300938394" sldId="339"/>
            <ac:cxnSpMk id="62" creationId="{44DA5969-F749-D51B-C945-6E81FAB97ED4}"/>
          </ac:cxnSpMkLst>
        </pc:cxnChg>
      </pc:sldChg>
      <pc:sldChg chg="delSp modSp add mod">
        <pc:chgData name="熊谷 渉" userId="b7a4e8598c9bd55e" providerId="LiveId" clId="{A5ABFCBE-7B44-4D4A-A11F-B614C500C06D}" dt="2022-11-27T11:28:18.735" v="8820" actId="20577"/>
        <pc:sldMkLst>
          <pc:docMk/>
          <pc:sldMk cId="737289303" sldId="340"/>
        </pc:sldMkLst>
        <pc:spChg chg="del">
          <ac:chgData name="熊谷 渉" userId="b7a4e8598c9bd55e" providerId="LiveId" clId="{A5ABFCBE-7B44-4D4A-A11F-B614C500C06D}" dt="2022-11-27T10:48:50.211" v="5304" actId="478"/>
          <ac:spMkLst>
            <pc:docMk/>
            <pc:sldMk cId="737289303" sldId="340"/>
            <ac:spMk id="4" creationId="{058DA747-C63F-EC90-07A2-83BC280CEAD4}"/>
          </ac:spMkLst>
        </pc:spChg>
        <pc:spChg chg="mod">
          <ac:chgData name="熊谷 渉" userId="b7a4e8598c9bd55e" providerId="LiveId" clId="{A5ABFCBE-7B44-4D4A-A11F-B614C500C06D}" dt="2022-11-27T10:48:45.409" v="5303" actId="20577"/>
          <ac:spMkLst>
            <pc:docMk/>
            <pc:sldMk cId="737289303" sldId="340"/>
            <ac:spMk id="5" creationId="{560C5BD5-1532-4087-ACF7-85710DC69FAA}"/>
          </ac:spMkLst>
        </pc:spChg>
        <pc:spChg chg="del">
          <ac:chgData name="熊谷 渉" userId="b7a4e8598c9bd55e" providerId="LiveId" clId="{A5ABFCBE-7B44-4D4A-A11F-B614C500C06D}" dt="2022-11-27T10:48:50.211" v="5304" actId="478"/>
          <ac:spMkLst>
            <pc:docMk/>
            <pc:sldMk cId="737289303" sldId="340"/>
            <ac:spMk id="6" creationId="{ABE71D5C-79CF-363C-9A18-72216F8681EE}"/>
          </ac:spMkLst>
        </pc:spChg>
        <pc:spChg chg="del">
          <ac:chgData name="熊谷 渉" userId="b7a4e8598c9bd55e" providerId="LiveId" clId="{A5ABFCBE-7B44-4D4A-A11F-B614C500C06D}" dt="2022-11-27T10:48:50.211" v="5304" actId="478"/>
          <ac:spMkLst>
            <pc:docMk/>
            <pc:sldMk cId="737289303" sldId="340"/>
            <ac:spMk id="7" creationId="{C5BE2459-206F-794A-8538-D94196F4CE8E}"/>
          </ac:spMkLst>
        </pc:spChg>
        <pc:spChg chg="del">
          <ac:chgData name="熊谷 渉" userId="b7a4e8598c9bd55e" providerId="LiveId" clId="{A5ABFCBE-7B44-4D4A-A11F-B614C500C06D}" dt="2022-11-27T10:48:50.211" v="5304" actId="478"/>
          <ac:spMkLst>
            <pc:docMk/>
            <pc:sldMk cId="737289303" sldId="340"/>
            <ac:spMk id="8" creationId="{09625A0B-186C-4967-CF39-F14B2951454F}"/>
          </ac:spMkLst>
        </pc:spChg>
        <pc:spChg chg="mod">
          <ac:chgData name="熊谷 渉" userId="b7a4e8598c9bd55e" providerId="LiveId" clId="{A5ABFCBE-7B44-4D4A-A11F-B614C500C06D}" dt="2022-11-27T10:48:37.349" v="5281" actId="1076"/>
          <ac:spMkLst>
            <pc:docMk/>
            <pc:sldMk cId="737289303" sldId="340"/>
            <ac:spMk id="9" creationId="{CA1D6783-689C-4B0C-ACFD-044AEE63C6CD}"/>
          </ac:spMkLst>
        </pc:spChg>
        <pc:spChg chg="del">
          <ac:chgData name="熊谷 渉" userId="b7a4e8598c9bd55e" providerId="LiveId" clId="{A5ABFCBE-7B44-4D4A-A11F-B614C500C06D}" dt="2022-11-27T10:48:50.211" v="5304" actId="478"/>
          <ac:spMkLst>
            <pc:docMk/>
            <pc:sldMk cId="737289303" sldId="340"/>
            <ac:spMk id="10" creationId="{FE2FD7C5-7F7E-5843-785F-B7C7DF15C0FF}"/>
          </ac:spMkLst>
        </pc:spChg>
        <pc:spChg chg="mod">
          <ac:chgData name="熊谷 渉" userId="b7a4e8598c9bd55e" providerId="LiveId" clId="{A5ABFCBE-7B44-4D4A-A11F-B614C500C06D}" dt="2022-11-27T11:28:18.735" v="8820" actId="20577"/>
          <ac:spMkLst>
            <pc:docMk/>
            <pc:sldMk cId="737289303" sldId="340"/>
            <ac:spMk id="11" creationId="{E3EB9F8A-5157-40C2-A404-AF4708DDEA22}"/>
          </ac:spMkLst>
        </pc:spChg>
        <pc:spChg chg="del">
          <ac:chgData name="熊谷 渉" userId="b7a4e8598c9bd55e" providerId="LiveId" clId="{A5ABFCBE-7B44-4D4A-A11F-B614C500C06D}" dt="2022-11-27T10:48:52.958" v="5305" actId="478"/>
          <ac:spMkLst>
            <pc:docMk/>
            <pc:sldMk cId="737289303" sldId="340"/>
            <ac:spMk id="13" creationId="{27EB1A12-09AD-B471-364F-FF4C4FA5A499}"/>
          </ac:spMkLst>
        </pc:spChg>
        <pc:spChg chg="del">
          <ac:chgData name="熊谷 渉" userId="b7a4e8598c9bd55e" providerId="LiveId" clId="{A5ABFCBE-7B44-4D4A-A11F-B614C500C06D}" dt="2022-11-27T10:48:50.211" v="5304" actId="478"/>
          <ac:spMkLst>
            <pc:docMk/>
            <pc:sldMk cId="737289303" sldId="340"/>
            <ac:spMk id="14" creationId="{B9096CA4-3296-71B7-EA9F-16DBB30F4F14}"/>
          </ac:spMkLst>
        </pc:spChg>
        <pc:spChg chg="del">
          <ac:chgData name="熊谷 渉" userId="b7a4e8598c9bd55e" providerId="LiveId" clId="{A5ABFCBE-7B44-4D4A-A11F-B614C500C06D}" dt="2022-11-27T10:48:50.211" v="5304" actId="478"/>
          <ac:spMkLst>
            <pc:docMk/>
            <pc:sldMk cId="737289303" sldId="340"/>
            <ac:spMk id="18" creationId="{DD44EB18-6D66-2E60-51AE-54BF63ECB0DF}"/>
          </ac:spMkLst>
        </pc:spChg>
        <pc:spChg chg="del">
          <ac:chgData name="熊谷 渉" userId="b7a4e8598c9bd55e" providerId="LiveId" clId="{A5ABFCBE-7B44-4D4A-A11F-B614C500C06D}" dt="2022-11-27T10:48:50.211" v="5304" actId="478"/>
          <ac:spMkLst>
            <pc:docMk/>
            <pc:sldMk cId="737289303" sldId="340"/>
            <ac:spMk id="19" creationId="{04DFDB2B-E126-20C9-9744-FBB59DC6C813}"/>
          </ac:spMkLst>
        </pc:spChg>
        <pc:spChg chg="del">
          <ac:chgData name="熊谷 渉" userId="b7a4e8598c9bd55e" providerId="LiveId" clId="{A5ABFCBE-7B44-4D4A-A11F-B614C500C06D}" dt="2022-11-27T10:48:50.211" v="5304" actId="478"/>
          <ac:spMkLst>
            <pc:docMk/>
            <pc:sldMk cId="737289303" sldId="340"/>
            <ac:spMk id="22" creationId="{95A964B0-F408-7F47-C07E-BA5F139A02DD}"/>
          </ac:spMkLst>
        </pc:spChg>
        <pc:spChg chg="del">
          <ac:chgData name="熊谷 渉" userId="b7a4e8598c9bd55e" providerId="LiveId" clId="{A5ABFCBE-7B44-4D4A-A11F-B614C500C06D}" dt="2022-11-27T10:48:52.958" v="5305" actId="478"/>
          <ac:spMkLst>
            <pc:docMk/>
            <pc:sldMk cId="737289303" sldId="340"/>
            <ac:spMk id="23" creationId="{28C04673-D9A0-D7F5-B513-54F220998762}"/>
          </ac:spMkLst>
        </pc:spChg>
        <pc:spChg chg="del">
          <ac:chgData name="熊谷 渉" userId="b7a4e8598c9bd55e" providerId="LiveId" clId="{A5ABFCBE-7B44-4D4A-A11F-B614C500C06D}" dt="2022-11-27T10:48:50.211" v="5304" actId="478"/>
          <ac:spMkLst>
            <pc:docMk/>
            <pc:sldMk cId="737289303" sldId="340"/>
            <ac:spMk id="24" creationId="{F1819E95-8577-EF3C-F6D0-5389085CE634}"/>
          </ac:spMkLst>
        </pc:spChg>
        <pc:spChg chg="del">
          <ac:chgData name="熊谷 渉" userId="b7a4e8598c9bd55e" providerId="LiveId" clId="{A5ABFCBE-7B44-4D4A-A11F-B614C500C06D}" dt="2022-11-27T10:48:50.211" v="5304" actId="478"/>
          <ac:spMkLst>
            <pc:docMk/>
            <pc:sldMk cId="737289303" sldId="340"/>
            <ac:spMk id="27" creationId="{79D23145-6DAF-C96C-8E29-E75D7577FA98}"/>
          </ac:spMkLst>
        </pc:spChg>
        <pc:spChg chg="del">
          <ac:chgData name="熊谷 渉" userId="b7a4e8598c9bd55e" providerId="LiveId" clId="{A5ABFCBE-7B44-4D4A-A11F-B614C500C06D}" dt="2022-11-27T10:48:50.211" v="5304" actId="478"/>
          <ac:spMkLst>
            <pc:docMk/>
            <pc:sldMk cId="737289303" sldId="340"/>
            <ac:spMk id="28" creationId="{A4816026-AFB7-DAD0-7ADC-4B9C16BF80A7}"/>
          </ac:spMkLst>
        </pc:spChg>
        <pc:spChg chg="del">
          <ac:chgData name="熊谷 渉" userId="b7a4e8598c9bd55e" providerId="LiveId" clId="{A5ABFCBE-7B44-4D4A-A11F-B614C500C06D}" dt="2022-11-27T10:48:50.211" v="5304" actId="478"/>
          <ac:spMkLst>
            <pc:docMk/>
            <pc:sldMk cId="737289303" sldId="340"/>
            <ac:spMk id="29" creationId="{C92EC1A3-AAF4-78A7-4D0B-8E3005447F13}"/>
          </ac:spMkLst>
        </pc:spChg>
        <pc:spChg chg="del">
          <ac:chgData name="熊谷 渉" userId="b7a4e8598c9bd55e" providerId="LiveId" clId="{A5ABFCBE-7B44-4D4A-A11F-B614C500C06D}" dt="2022-11-27T10:48:50.211" v="5304" actId="478"/>
          <ac:spMkLst>
            <pc:docMk/>
            <pc:sldMk cId="737289303" sldId="340"/>
            <ac:spMk id="41" creationId="{26D1C307-6262-2A59-D402-7DC559431486}"/>
          </ac:spMkLst>
        </pc:spChg>
        <pc:spChg chg="del">
          <ac:chgData name="熊谷 渉" userId="b7a4e8598c9bd55e" providerId="LiveId" clId="{A5ABFCBE-7B44-4D4A-A11F-B614C500C06D}" dt="2022-11-27T10:48:50.211" v="5304" actId="478"/>
          <ac:spMkLst>
            <pc:docMk/>
            <pc:sldMk cId="737289303" sldId="340"/>
            <ac:spMk id="42" creationId="{04DEF878-FD1B-1FC9-5242-7D9109C67585}"/>
          </ac:spMkLst>
        </pc:spChg>
        <pc:spChg chg="del">
          <ac:chgData name="熊谷 渉" userId="b7a4e8598c9bd55e" providerId="LiveId" clId="{A5ABFCBE-7B44-4D4A-A11F-B614C500C06D}" dt="2022-11-27T10:48:50.211" v="5304" actId="478"/>
          <ac:spMkLst>
            <pc:docMk/>
            <pc:sldMk cId="737289303" sldId="340"/>
            <ac:spMk id="43" creationId="{875A965D-E0AA-1F1C-BB52-F21E640251DE}"/>
          </ac:spMkLst>
        </pc:spChg>
        <pc:spChg chg="del">
          <ac:chgData name="熊谷 渉" userId="b7a4e8598c9bd55e" providerId="LiveId" clId="{A5ABFCBE-7B44-4D4A-A11F-B614C500C06D}" dt="2022-11-27T10:48:50.211" v="5304" actId="478"/>
          <ac:spMkLst>
            <pc:docMk/>
            <pc:sldMk cId="737289303" sldId="340"/>
            <ac:spMk id="49" creationId="{3B6F363C-6EB7-6D9A-C22D-25FB0DFDD3B5}"/>
          </ac:spMkLst>
        </pc:spChg>
        <pc:spChg chg="del">
          <ac:chgData name="熊谷 渉" userId="b7a4e8598c9bd55e" providerId="LiveId" clId="{A5ABFCBE-7B44-4D4A-A11F-B614C500C06D}" dt="2022-11-27T10:48:50.211" v="5304" actId="478"/>
          <ac:spMkLst>
            <pc:docMk/>
            <pc:sldMk cId="737289303" sldId="340"/>
            <ac:spMk id="50" creationId="{BEE99BB1-6B4D-997F-596B-77511019D5D4}"/>
          </ac:spMkLst>
        </pc:spChg>
        <pc:spChg chg="del">
          <ac:chgData name="熊谷 渉" userId="b7a4e8598c9bd55e" providerId="LiveId" clId="{A5ABFCBE-7B44-4D4A-A11F-B614C500C06D}" dt="2022-11-27T10:48:50.211" v="5304" actId="478"/>
          <ac:spMkLst>
            <pc:docMk/>
            <pc:sldMk cId="737289303" sldId="340"/>
            <ac:spMk id="51" creationId="{8D47E90B-F742-C673-A7F7-699D7DEA6321}"/>
          </ac:spMkLst>
        </pc:spChg>
        <pc:spChg chg="del">
          <ac:chgData name="熊谷 渉" userId="b7a4e8598c9bd55e" providerId="LiveId" clId="{A5ABFCBE-7B44-4D4A-A11F-B614C500C06D}" dt="2022-11-27T10:48:50.211" v="5304" actId="478"/>
          <ac:spMkLst>
            <pc:docMk/>
            <pc:sldMk cId="737289303" sldId="340"/>
            <ac:spMk id="52" creationId="{B1DC325E-45ED-142C-03D5-8FD3AB35191D}"/>
          </ac:spMkLst>
        </pc:spChg>
        <pc:spChg chg="del">
          <ac:chgData name="熊谷 渉" userId="b7a4e8598c9bd55e" providerId="LiveId" clId="{A5ABFCBE-7B44-4D4A-A11F-B614C500C06D}" dt="2022-11-27T10:48:50.211" v="5304" actId="478"/>
          <ac:spMkLst>
            <pc:docMk/>
            <pc:sldMk cId="737289303" sldId="340"/>
            <ac:spMk id="53" creationId="{962A5E90-38E1-5D04-1C1F-8A5DAFAB938E}"/>
          </ac:spMkLst>
        </pc:spChg>
        <pc:spChg chg="del">
          <ac:chgData name="熊谷 渉" userId="b7a4e8598c9bd55e" providerId="LiveId" clId="{A5ABFCBE-7B44-4D4A-A11F-B614C500C06D}" dt="2022-11-27T10:48:50.211" v="5304" actId="478"/>
          <ac:spMkLst>
            <pc:docMk/>
            <pc:sldMk cId="737289303" sldId="340"/>
            <ac:spMk id="54" creationId="{76BD2E37-4239-3910-EF21-40457FC60828}"/>
          </ac:spMkLst>
        </pc:spChg>
        <pc:spChg chg="del">
          <ac:chgData name="熊谷 渉" userId="b7a4e8598c9bd55e" providerId="LiveId" clId="{A5ABFCBE-7B44-4D4A-A11F-B614C500C06D}" dt="2022-11-27T10:48:50.211" v="5304" actId="478"/>
          <ac:spMkLst>
            <pc:docMk/>
            <pc:sldMk cId="737289303" sldId="340"/>
            <ac:spMk id="55" creationId="{3277E43E-0339-DC7E-4E34-F100C870051E}"/>
          </ac:spMkLst>
        </pc:spChg>
        <pc:spChg chg="del">
          <ac:chgData name="熊谷 渉" userId="b7a4e8598c9bd55e" providerId="LiveId" clId="{A5ABFCBE-7B44-4D4A-A11F-B614C500C06D}" dt="2022-11-27T10:48:50.211" v="5304" actId="478"/>
          <ac:spMkLst>
            <pc:docMk/>
            <pc:sldMk cId="737289303" sldId="340"/>
            <ac:spMk id="56" creationId="{C7C3890A-CCFF-8293-DE61-D5FB3A4C7ECB}"/>
          </ac:spMkLst>
        </pc:spChg>
        <pc:spChg chg="del">
          <ac:chgData name="熊谷 渉" userId="b7a4e8598c9bd55e" providerId="LiveId" clId="{A5ABFCBE-7B44-4D4A-A11F-B614C500C06D}" dt="2022-11-27T10:48:50.211" v="5304" actId="478"/>
          <ac:spMkLst>
            <pc:docMk/>
            <pc:sldMk cId="737289303" sldId="340"/>
            <ac:spMk id="57" creationId="{10ED4A68-427D-DFDD-1D2A-C109B0FF37F8}"/>
          </ac:spMkLst>
        </pc:spChg>
        <pc:spChg chg="del">
          <ac:chgData name="熊谷 渉" userId="b7a4e8598c9bd55e" providerId="LiveId" clId="{A5ABFCBE-7B44-4D4A-A11F-B614C500C06D}" dt="2022-11-27T10:48:50.211" v="5304" actId="478"/>
          <ac:spMkLst>
            <pc:docMk/>
            <pc:sldMk cId="737289303" sldId="340"/>
            <ac:spMk id="58" creationId="{815154A8-3903-6A26-8C3D-E4492B739252}"/>
          </ac:spMkLst>
        </pc:spChg>
        <pc:spChg chg="del">
          <ac:chgData name="熊谷 渉" userId="b7a4e8598c9bd55e" providerId="LiveId" clId="{A5ABFCBE-7B44-4D4A-A11F-B614C500C06D}" dt="2022-11-27T10:48:50.211" v="5304" actId="478"/>
          <ac:spMkLst>
            <pc:docMk/>
            <pc:sldMk cId="737289303" sldId="340"/>
            <ac:spMk id="63" creationId="{C788BF05-BD30-AF14-62AD-3718C1806238}"/>
          </ac:spMkLst>
        </pc:spChg>
        <pc:spChg chg="del">
          <ac:chgData name="熊谷 渉" userId="b7a4e8598c9bd55e" providerId="LiveId" clId="{A5ABFCBE-7B44-4D4A-A11F-B614C500C06D}" dt="2022-11-27T10:48:52.958" v="5305" actId="478"/>
          <ac:spMkLst>
            <pc:docMk/>
            <pc:sldMk cId="737289303" sldId="340"/>
            <ac:spMk id="64" creationId="{59F0CB4B-97CE-76A5-2E79-AE1E21C0CA16}"/>
          </ac:spMkLst>
        </pc:spChg>
        <pc:spChg chg="del">
          <ac:chgData name="熊谷 渉" userId="b7a4e8598c9bd55e" providerId="LiveId" clId="{A5ABFCBE-7B44-4D4A-A11F-B614C500C06D}" dt="2022-11-27T10:48:50.211" v="5304" actId="478"/>
          <ac:spMkLst>
            <pc:docMk/>
            <pc:sldMk cId="737289303" sldId="340"/>
            <ac:spMk id="65" creationId="{99EDF540-1142-C706-77BE-93321C1C9C1A}"/>
          </ac:spMkLst>
        </pc:spChg>
        <pc:spChg chg="del">
          <ac:chgData name="熊谷 渉" userId="b7a4e8598c9bd55e" providerId="LiveId" clId="{A5ABFCBE-7B44-4D4A-A11F-B614C500C06D}" dt="2022-11-27T10:48:50.211" v="5304" actId="478"/>
          <ac:spMkLst>
            <pc:docMk/>
            <pc:sldMk cId="737289303" sldId="340"/>
            <ac:spMk id="66" creationId="{5602764F-F939-5584-9F7B-DF1748816A08}"/>
          </ac:spMkLst>
        </pc:spChg>
        <pc:spChg chg="del">
          <ac:chgData name="熊谷 渉" userId="b7a4e8598c9bd55e" providerId="LiveId" clId="{A5ABFCBE-7B44-4D4A-A11F-B614C500C06D}" dt="2022-11-27T10:48:50.211" v="5304" actId="478"/>
          <ac:spMkLst>
            <pc:docMk/>
            <pc:sldMk cId="737289303" sldId="340"/>
            <ac:spMk id="67" creationId="{8B46CD71-1940-AFE8-5D5F-381269360CD9}"/>
          </ac:spMkLst>
        </pc:spChg>
        <pc:spChg chg="del">
          <ac:chgData name="熊谷 渉" userId="b7a4e8598c9bd55e" providerId="LiveId" clId="{A5ABFCBE-7B44-4D4A-A11F-B614C500C06D}" dt="2022-11-27T10:48:50.211" v="5304" actId="478"/>
          <ac:spMkLst>
            <pc:docMk/>
            <pc:sldMk cId="737289303" sldId="340"/>
            <ac:spMk id="68" creationId="{EB564073-9695-FD46-E154-139B4A50298A}"/>
          </ac:spMkLst>
        </pc:spChg>
        <pc:picChg chg="del">
          <ac:chgData name="熊谷 渉" userId="b7a4e8598c9bd55e" providerId="LiveId" clId="{A5ABFCBE-7B44-4D4A-A11F-B614C500C06D}" dt="2022-11-27T10:48:50.211" v="5304" actId="478"/>
          <ac:picMkLst>
            <pc:docMk/>
            <pc:sldMk cId="737289303" sldId="340"/>
            <ac:picMk id="21" creationId="{1D5A0D7A-383B-15EE-3561-AEC93D64DA67}"/>
          </ac:picMkLst>
        </pc:picChg>
        <pc:picChg chg="del">
          <ac:chgData name="熊谷 渉" userId="b7a4e8598c9bd55e" providerId="LiveId" clId="{A5ABFCBE-7B44-4D4A-A11F-B614C500C06D}" dt="2022-11-27T10:48:50.211" v="5304" actId="478"/>
          <ac:picMkLst>
            <pc:docMk/>
            <pc:sldMk cId="737289303" sldId="340"/>
            <ac:picMk id="26" creationId="{E6549D75-9B73-A1CF-BB42-E9E01899F024}"/>
          </ac:picMkLst>
        </pc:picChg>
        <pc:cxnChg chg="del mod">
          <ac:chgData name="熊谷 渉" userId="b7a4e8598c9bd55e" providerId="LiveId" clId="{A5ABFCBE-7B44-4D4A-A11F-B614C500C06D}" dt="2022-11-27T10:48:50.211" v="5304" actId="478"/>
          <ac:cxnSpMkLst>
            <pc:docMk/>
            <pc:sldMk cId="737289303" sldId="340"/>
            <ac:cxnSpMk id="31" creationId="{6EB593BC-82EB-B404-1EFE-4CEA70EF4DBE}"/>
          </ac:cxnSpMkLst>
        </pc:cxnChg>
        <pc:cxnChg chg="del mod">
          <ac:chgData name="熊谷 渉" userId="b7a4e8598c9bd55e" providerId="LiveId" clId="{A5ABFCBE-7B44-4D4A-A11F-B614C500C06D}" dt="2022-11-27T10:48:50.211" v="5304" actId="478"/>
          <ac:cxnSpMkLst>
            <pc:docMk/>
            <pc:sldMk cId="737289303" sldId="340"/>
            <ac:cxnSpMk id="32" creationId="{BD8DC3D1-FE54-9293-6D0C-36E818D6544C}"/>
          </ac:cxnSpMkLst>
        </pc:cxnChg>
        <pc:cxnChg chg="del">
          <ac:chgData name="熊谷 渉" userId="b7a4e8598c9bd55e" providerId="LiveId" clId="{A5ABFCBE-7B44-4D4A-A11F-B614C500C06D}" dt="2022-11-27T10:48:50.211" v="5304" actId="478"/>
          <ac:cxnSpMkLst>
            <pc:docMk/>
            <pc:sldMk cId="737289303" sldId="340"/>
            <ac:cxnSpMk id="39" creationId="{9B96C1EB-8C16-87E7-A75A-3BDF7711650C}"/>
          </ac:cxnSpMkLst>
        </pc:cxnChg>
        <pc:cxnChg chg="del">
          <ac:chgData name="熊谷 渉" userId="b7a4e8598c9bd55e" providerId="LiveId" clId="{A5ABFCBE-7B44-4D4A-A11F-B614C500C06D}" dt="2022-11-27T10:48:50.211" v="5304" actId="478"/>
          <ac:cxnSpMkLst>
            <pc:docMk/>
            <pc:sldMk cId="737289303" sldId="340"/>
            <ac:cxnSpMk id="45" creationId="{F879999F-28FC-80A8-8A8E-4ACEF615E7A8}"/>
          </ac:cxnSpMkLst>
        </pc:cxnChg>
        <pc:cxnChg chg="del">
          <ac:chgData name="熊谷 渉" userId="b7a4e8598c9bd55e" providerId="LiveId" clId="{A5ABFCBE-7B44-4D4A-A11F-B614C500C06D}" dt="2022-11-27T10:48:50.211" v="5304" actId="478"/>
          <ac:cxnSpMkLst>
            <pc:docMk/>
            <pc:sldMk cId="737289303" sldId="340"/>
            <ac:cxnSpMk id="46" creationId="{7F2155D7-DD03-4C55-8F57-D8EA1699B276}"/>
          </ac:cxnSpMkLst>
        </pc:cxnChg>
        <pc:cxnChg chg="del">
          <ac:chgData name="熊谷 渉" userId="b7a4e8598c9bd55e" providerId="LiveId" clId="{A5ABFCBE-7B44-4D4A-A11F-B614C500C06D}" dt="2022-11-27T10:48:50.211" v="5304" actId="478"/>
          <ac:cxnSpMkLst>
            <pc:docMk/>
            <pc:sldMk cId="737289303" sldId="340"/>
            <ac:cxnSpMk id="60" creationId="{4039623C-8CFA-E295-15CD-041F7C18F3C6}"/>
          </ac:cxnSpMkLst>
        </pc:cxnChg>
        <pc:cxnChg chg="del">
          <ac:chgData name="熊谷 渉" userId="b7a4e8598c9bd55e" providerId="LiveId" clId="{A5ABFCBE-7B44-4D4A-A11F-B614C500C06D}" dt="2022-11-27T10:48:50.211" v="5304" actId="478"/>
          <ac:cxnSpMkLst>
            <pc:docMk/>
            <pc:sldMk cId="737289303" sldId="340"/>
            <ac:cxnSpMk id="62" creationId="{44DA5969-F749-D51B-C945-6E81FAB97ED4}"/>
          </ac:cxnSpMkLst>
        </pc:cxnChg>
      </pc:sldChg>
      <pc:sldChg chg="addSp delSp modSp add mod">
        <pc:chgData name="熊谷 渉" userId="b7a4e8598c9bd55e" providerId="LiveId" clId="{A5ABFCBE-7B44-4D4A-A11F-B614C500C06D}" dt="2022-11-27T11:30:44.409" v="9100" actId="20577"/>
        <pc:sldMkLst>
          <pc:docMk/>
          <pc:sldMk cId="410311734" sldId="341"/>
        </pc:sldMkLst>
        <pc:spChg chg="add del">
          <ac:chgData name="熊谷 渉" userId="b7a4e8598c9bd55e" providerId="LiveId" clId="{A5ABFCBE-7B44-4D4A-A11F-B614C500C06D}" dt="2022-11-27T11:18:47.816" v="8216" actId="478"/>
          <ac:spMkLst>
            <pc:docMk/>
            <pc:sldMk cId="410311734" sldId="341"/>
            <ac:spMk id="4" creationId="{1438956B-9882-4868-160C-CC3C0220DFC1}"/>
          </ac:spMkLst>
        </pc:spChg>
        <pc:spChg chg="mod">
          <ac:chgData name="熊谷 渉" userId="b7a4e8598c9bd55e" providerId="LiveId" clId="{A5ABFCBE-7B44-4D4A-A11F-B614C500C06D}" dt="2022-11-27T11:13:59.426" v="7790" actId="20577"/>
          <ac:spMkLst>
            <pc:docMk/>
            <pc:sldMk cId="410311734" sldId="341"/>
            <ac:spMk id="5" creationId="{560C5BD5-1532-4087-ACF7-85710DC69FAA}"/>
          </ac:spMkLst>
        </pc:spChg>
        <pc:spChg chg="add mod">
          <ac:chgData name="熊谷 渉" userId="b7a4e8598c9bd55e" providerId="LiveId" clId="{A5ABFCBE-7B44-4D4A-A11F-B614C500C06D}" dt="2022-11-27T11:23:27.633" v="8567" actId="1037"/>
          <ac:spMkLst>
            <pc:docMk/>
            <pc:sldMk cId="410311734" sldId="341"/>
            <ac:spMk id="6" creationId="{4A747B7F-A5DE-3AEC-EFCD-4D5AD7F0DE28}"/>
          </ac:spMkLst>
        </pc:spChg>
        <pc:spChg chg="add mod">
          <ac:chgData name="熊谷 渉" userId="b7a4e8598c9bd55e" providerId="LiveId" clId="{A5ABFCBE-7B44-4D4A-A11F-B614C500C06D}" dt="2022-11-27T11:23:27.633" v="8567" actId="1037"/>
          <ac:spMkLst>
            <pc:docMk/>
            <pc:sldMk cId="410311734" sldId="341"/>
            <ac:spMk id="7" creationId="{D47DB340-0BD5-D78B-2666-2C71D7B58CE9}"/>
          </ac:spMkLst>
        </pc:spChg>
        <pc:spChg chg="add mod">
          <ac:chgData name="熊谷 渉" userId="b7a4e8598c9bd55e" providerId="LiveId" clId="{A5ABFCBE-7B44-4D4A-A11F-B614C500C06D}" dt="2022-11-27T11:25:22.906" v="8651" actId="20577"/>
          <ac:spMkLst>
            <pc:docMk/>
            <pc:sldMk cId="410311734" sldId="341"/>
            <ac:spMk id="8" creationId="{52D1A68A-43E7-A07E-B4F9-900A1C2B0E29}"/>
          </ac:spMkLst>
        </pc:spChg>
        <pc:spChg chg="add mod ord">
          <ac:chgData name="熊谷 渉" userId="b7a4e8598c9bd55e" providerId="LiveId" clId="{A5ABFCBE-7B44-4D4A-A11F-B614C500C06D}" dt="2022-11-27T11:23:27.633" v="8567" actId="1037"/>
          <ac:spMkLst>
            <pc:docMk/>
            <pc:sldMk cId="410311734" sldId="341"/>
            <ac:spMk id="10" creationId="{6EC56C67-C3C9-F3DD-B047-FE7E11976F34}"/>
          </ac:spMkLst>
        </pc:spChg>
        <pc:spChg chg="mod">
          <ac:chgData name="熊谷 渉" userId="b7a4e8598c9bd55e" providerId="LiveId" clId="{A5ABFCBE-7B44-4D4A-A11F-B614C500C06D}" dt="2022-11-27T11:16:35.977" v="8136" actId="20577"/>
          <ac:spMkLst>
            <pc:docMk/>
            <pc:sldMk cId="410311734" sldId="341"/>
            <ac:spMk id="11" creationId="{E3EB9F8A-5157-40C2-A404-AF4708DDEA22}"/>
          </ac:spMkLst>
        </pc:spChg>
        <pc:spChg chg="add mod">
          <ac:chgData name="熊谷 渉" userId="b7a4e8598c9bd55e" providerId="LiveId" clId="{A5ABFCBE-7B44-4D4A-A11F-B614C500C06D}" dt="2022-11-27T11:23:27.633" v="8567" actId="1037"/>
          <ac:spMkLst>
            <pc:docMk/>
            <pc:sldMk cId="410311734" sldId="341"/>
            <ac:spMk id="14" creationId="{DFECBD34-595B-07B6-F3B4-9F0CCB2BDD3A}"/>
          </ac:spMkLst>
        </pc:spChg>
        <pc:spChg chg="add mod">
          <ac:chgData name="熊谷 渉" userId="b7a4e8598c9bd55e" providerId="LiveId" clId="{A5ABFCBE-7B44-4D4A-A11F-B614C500C06D}" dt="2022-11-27T11:30:44.409" v="9100" actId="20577"/>
          <ac:spMkLst>
            <pc:docMk/>
            <pc:sldMk cId="410311734" sldId="341"/>
            <ac:spMk id="15" creationId="{822D546A-D41F-7E26-23E7-47DC472D5CCA}"/>
          </ac:spMkLst>
        </pc:spChg>
        <pc:spChg chg="add mod">
          <ac:chgData name="熊谷 渉" userId="b7a4e8598c9bd55e" providerId="LiveId" clId="{A5ABFCBE-7B44-4D4A-A11F-B614C500C06D}" dt="2022-11-27T11:26:13.924" v="8725" actId="1076"/>
          <ac:spMkLst>
            <pc:docMk/>
            <pc:sldMk cId="410311734" sldId="341"/>
            <ac:spMk id="16" creationId="{3E004C1A-0AD2-69C7-6A72-4E57240103FB}"/>
          </ac:spMkLst>
        </pc:spChg>
        <pc:picChg chg="add mod">
          <ac:chgData name="熊谷 渉" userId="b7a4e8598c9bd55e" providerId="LiveId" clId="{A5ABFCBE-7B44-4D4A-A11F-B614C500C06D}" dt="2022-11-27T11:18:35.850" v="8214" actId="1076"/>
          <ac:picMkLst>
            <pc:docMk/>
            <pc:sldMk cId="410311734" sldId="341"/>
            <ac:picMk id="2" creationId="{A79BB0A9-A53C-59DA-B2F9-B7A010C8029D}"/>
          </ac:picMkLst>
        </pc:picChg>
        <pc:picChg chg="add mod">
          <ac:chgData name="熊谷 渉" userId="b7a4e8598c9bd55e" providerId="LiveId" clId="{A5ABFCBE-7B44-4D4A-A11F-B614C500C06D}" dt="2022-11-27T11:23:27.633" v="8567" actId="1037"/>
          <ac:picMkLst>
            <pc:docMk/>
            <pc:sldMk cId="410311734" sldId="341"/>
            <ac:picMk id="13" creationId="{B461533B-432C-8E04-A88C-CC536C5DD8FA}"/>
          </ac:picMkLst>
        </pc:picChg>
      </pc:sldChg>
      <pc:sldChg chg="delSp modSp add mod">
        <pc:chgData name="熊谷 渉" userId="b7a4e8598c9bd55e" providerId="LiveId" clId="{A5ABFCBE-7B44-4D4A-A11F-B614C500C06D}" dt="2022-11-27T11:13:16.699" v="7778" actId="20577"/>
        <pc:sldMkLst>
          <pc:docMk/>
          <pc:sldMk cId="402609735" sldId="342"/>
        </pc:sldMkLst>
        <pc:spChg chg="del">
          <ac:chgData name="熊谷 渉" userId="b7a4e8598c9bd55e" providerId="LiveId" clId="{A5ABFCBE-7B44-4D4A-A11F-B614C500C06D}" dt="2022-11-27T11:04:17.574" v="6614" actId="478"/>
          <ac:spMkLst>
            <pc:docMk/>
            <pc:sldMk cId="402609735" sldId="342"/>
            <ac:spMk id="2" creationId="{CCF49B63-9AF0-C314-0CF2-0C73F80974C1}"/>
          </ac:spMkLst>
        </pc:spChg>
        <pc:spChg chg="mod">
          <ac:chgData name="熊谷 渉" userId="b7a4e8598c9bd55e" providerId="LiveId" clId="{A5ABFCBE-7B44-4D4A-A11F-B614C500C06D}" dt="2022-11-27T11:04:42.566" v="6638" actId="20577"/>
          <ac:spMkLst>
            <pc:docMk/>
            <pc:sldMk cId="402609735" sldId="342"/>
            <ac:spMk id="5" creationId="{560C5BD5-1532-4087-ACF7-85710DC69FAA}"/>
          </ac:spMkLst>
        </pc:spChg>
        <pc:spChg chg="mod">
          <ac:chgData name="熊谷 渉" userId="b7a4e8598c9bd55e" providerId="LiveId" clId="{A5ABFCBE-7B44-4D4A-A11F-B614C500C06D}" dt="2022-11-27T11:13:16.699" v="7778" actId="20577"/>
          <ac:spMkLst>
            <pc:docMk/>
            <pc:sldMk cId="402609735" sldId="342"/>
            <ac:spMk id="11" creationId="{E3EB9F8A-5157-40C2-A404-AF4708DDEA22}"/>
          </ac:spMkLst>
        </pc:spChg>
      </pc:sldChg>
      <pc:sldChg chg="delSp add del mod">
        <pc:chgData name="熊谷 渉" userId="b7a4e8598c9bd55e" providerId="LiveId" clId="{A5ABFCBE-7B44-4D4A-A11F-B614C500C06D}" dt="2022-11-27T11:18:25.827" v="8213" actId="47"/>
        <pc:sldMkLst>
          <pc:docMk/>
          <pc:sldMk cId="2092375755" sldId="343"/>
        </pc:sldMkLst>
        <pc:picChg chg="del">
          <ac:chgData name="熊谷 渉" userId="b7a4e8598c9bd55e" providerId="LiveId" clId="{A5ABFCBE-7B44-4D4A-A11F-B614C500C06D}" dt="2022-11-27T11:18:15.195" v="8212" actId="478"/>
          <ac:picMkLst>
            <pc:docMk/>
            <pc:sldMk cId="2092375755" sldId="343"/>
            <ac:picMk id="2" creationId="{A79BB0A9-A53C-59DA-B2F9-B7A010C8029D}"/>
          </ac:picMkLst>
        </pc:picChg>
      </pc:sldChg>
      <pc:sldMasterChg chg="modSp mod">
        <pc:chgData name="熊谷 渉" userId="b7a4e8598c9bd55e" providerId="LiveId" clId="{A5ABFCBE-7B44-4D4A-A11F-B614C500C06D}" dt="2022-11-27T07:18:31.650" v="0" actId="20577"/>
        <pc:sldMasterMkLst>
          <pc:docMk/>
          <pc:sldMasterMk cId="2850437855" sldId="2147483756"/>
        </pc:sldMasterMkLst>
        <pc:spChg chg="mod">
          <ac:chgData name="熊谷 渉" userId="b7a4e8598c9bd55e" providerId="LiveId" clId="{A5ABFCBE-7B44-4D4A-A11F-B614C500C06D}" dt="2022-11-27T07:18:31.650" v="0" actId="20577"/>
          <ac:spMkLst>
            <pc:docMk/>
            <pc:sldMasterMk cId="2850437855" sldId="2147483756"/>
            <ac:spMk id="7" creationId="{F0D52A29-56AB-408C-80FF-70FF0C1F164A}"/>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11 29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170.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111.png"/><Relationship Id="rId11" Type="http://schemas.openxmlformats.org/officeDocument/2006/relationships/image" Target="../media/image160.png"/><Relationship Id="rId5" Type="http://schemas.openxmlformats.org/officeDocument/2006/relationships/image" Target="../media/image10.png"/><Relationship Id="rId10" Type="http://schemas.openxmlformats.org/officeDocument/2006/relationships/image" Target="../media/image150.png"/><Relationship Id="rId4" Type="http://schemas.openxmlformats.org/officeDocument/2006/relationships/image" Target="../media/image91.png"/><Relationship Id="rId9"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svg"/></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0.png"/><Relationship Id="rId7" Type="http://schemas.openxmlformats.org/officeDocument/2006/relationships/image" Target="../media/image130.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gi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sz="3200" dirty="0">
                <a:solidFill>
                  <a:schemeClr val="bg1"/>
                </a:solidFill>
              </a:rPr>
              <a:t>RO</a:t>
            </a:r>
            <a:r>
              <a:rPr lang="ja-JP" altLang="en-US" sz="3200" dirty="0">
                <a:solidFill>
                  <a:schemeClr val="bg1"/>
                </a:solidFill>
              </a:rPr>
              <a:t>膜解析</a:t>
            </a:r>
            <a:r>
              <a:rPr lang="en-US" altLang="ja-JP" sz="3200" dirty="0">
                <a:solidFill>
                  <a:schemeClr val="bg1"/>
                </a:solidFill>
              </a:rPr>
              <a:t>FS</a:t>
            </a:r>
            <a:r>
              <a:rPr lang="ja-JP" altLang="en-US" sz="3200" dirty="0">
                <a:solidFill>
                  <a:schemeClr val="bg1"/>
                </a:solidFill>
              </a:rPr>
              <a:t> 井本さん向け</a:t>
            </a:r>
            <a:r>
              <a:rPr lang="ja-JP" altLang="en-US" dirty="0"/>
              <a:t>説明</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MK</a:t>
            </a:r>
            <a:r>
              <a:rPr lang="ja-JP" altLang="en-US" dirty="0"/>
              <a:t>本部 イノベーションセンター</a:t>
            </a:r>
            <a:endParaRPr lang="en-US" altLang="ja-JP" dirty="0"/>
          </a:p>
          <a:p>
            <a:r>
              <a:rPr lang="ja-JP" altLang="en-US" dirty="0"/>
              <a:t>プロジェクトデザイン部 </a:t>
            </a:r>
            <a:r>
              <a:rPr lang="ja-JP" altLang="ja-JP" dirty="0"/>
              <a:t>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11</a:t>
            </a:r>
            <a:r>
              <a:rPr lang="ja-JP" altLang="en-US" dirty="0"/>
              <a:t>月</a:t>
            </a:r>
            <a:r>
              <a:rPr lang="en-US" altLang="ja-JP" dirty="0"/>
              <a:t>29</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米国再生水</a:t>
            </a:r>
            <a:r>
              <a:rPr lang="en-US" altLang="ja-JP" sz="2400" dirty="0">
                <a:solidFill>
                  <a:schemeClr val="bg1"/>
                </a:solidFill>
              </a:rPr>
              <a:t>NAWI</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逆浸透膜（</a:t>
            </a:r>
            <a:r>
              <a:rPr lang="en-US" dirty="0"/>
              <a:t>Reverse Osmosis</a:t>
            </a:r>
            <a:r>
              <a:rPr lang="ja-JP" altLang="en-US" dirty="0"/>
              <a:t> </a:t>
            </a:r>
            <a:r>
              <a:rPr lang="en-US" altLang="ja-JP" dirty="0"/>
              <a:t>Membrane</a:t>
            </a:r>
            <a:r>
              <a:rPr lang="ja-JP" altLang="en-US" dirty="0"/>
              <a:t>：</a:t>
            </a:r>
            <a:r>
              <a:rPr lang="en-US" altLang="ja-JP" dirty="0"/>
              <a:t>RO</a:t>
            </a:r>
            <a:r>
              <a:rPr lang="ja-JP" altLang="en-US" dirty="0"/>
              <a:t>膜）</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4834" y="1067043"/>
            <a:ext cx="11153291" cy="573379"/>
          </a:xfrm>
        </p:spPr>
        <p:txBody>
          <a:bodyPr/>
          <a:lstStyle/>
          <a:p>
            <a:r>
              <a:rPr lang="ja-JP" altLang="en-US" sz="2800" dirty="0"/>
              <a:t>細孔に通して分離させる膜の</a:t>
            </a:r>
            <a:r>
              <a:rPr lang="en-US" altLang="ja-JP" sz="2800" dirty="0"/>
              <a:t>1</a:t>
            </a:r>
            <a:r>
              <a:rPr lang="ja-JP" altLang="en-US" sz="2800" dirty="0"/>
              <a:t>種で、逆浸透原理を利用している。</a:t>
            </a:r>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pic>
        <p:nvPicPr>
          <p:cNvPr id="4098" name="Picture 2">
            <a:extLst>
              <a:ext uri="{FF2B5EF4-FFF2-40B4-BE49-F238E27FC236}">
                <a16:creationId xmlns:a16="http://schemas.microsoft.com/office/drawing/2014/main" id="{039D4117-1F1B-4C31-B4A2-FBCB8959D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55" y="1960334"/>
            <a:ext cx="5661758" cy="396323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5E5127D-577B-4AAB-8898-C88EE17146F0}"/>
              </a:ext>
            </a:extLst>
          </p:cNvPr>
          <p:cNvSpPr txBox="1"/>
          <p:nvPr/>
        </p:nvSpPr>
        <p:spPr>
          <a:xfrm>
            <a:off x="2263322" y="6146056"/>
            <a:ext cx="3681955" cy="307777"/>
          </a:xfrm>
          <a:prstGeom prst="rect">
            <a:avLst/>
          </a:prstGeom>
          <a:noFill/>
        </p:spPr>
        <p:txBody>
          <a:bodyPr wrap="square" rtlCol="0">
            <a:spAutoFit/>
          </a:bodyPr>
          <a:lstStyle/>
          <a:p>
            <a:r>
              <a:rPr kumimoji="1" lang="en-US" altLang="ja-JP" sz="1400" dirty="0"/>
              <a:t>https://tape-omakase-navi.com/membrane</a:t>
            </a:r>
            <a:endParaRPr kumimoji="1" lang="ja-JP" altLang="en-US" sz="1400" dirty="0"/>
          </a:p>
        </p:txBody>
      </p:sp>
      <p:sp>
        <p:nvSpPr>
          <p:cNvPr id="9" name="テキスト ボックス 8">
            <a:extLst>
              <a:ext uri="{FF2B5EF4-FFF2-40B4-BE49-F238E27FC236}">
                <a16:creationId xmlns:a16="http://schemas.microsoft.com/office/drawing/2014/main" id="{F8E99F8B-2370-4A46-B81D-8046ED650405}"/>
              </a:ext>
            </a:extLst>
          </p:cNvPr>
          <p:cNvSpPr txBox="1"/>
          <p:nvPr/>
        </p:nvSpPr>
        <p:spPr>
          <a:xfrm>
            <a:off x="1060871" y="5885064"/>
            <a:ext cx="1202451" cy="276999"/>
          </a:xfrm>
          <a:prstGeom prst="rect">
            <a:avLst/>
          </a:prstGeom>
          <a:noFill/>
        </p:spPr>
        <p:txBody>
          <a:bodyPr wrap="square" rtlCol="0">
            <a:spAutoFit/>
          </a:bodyPr>
          <a:lstStyle/>
          <a:p>
            <a:r>
              <a:rPr kumimoji="1" lang="ja-JP" altLang="en-US" sz="1200" dirty="0"/>
              <a:t>放射性物質</a:t>
            </a:r>
          </a:p>
        </p:txBody>
      </p:sp>
      <p:pic>
        <p:nvPicPr>
          <p:cNvPr id="2" name="図 1">
            <a:extLst>
              <a:ext uri="{FF2B5EF4-FFF2-40B4-BE49-F238E27FC236}">
                <a16:creationId xmlns:a16="http://schemas.microsoft.com/office/drawing/2014/main" id="{800D2575-EF6D-B9E6-B49C-770ED07332F8}"/>
              </a:ext>
            </a:extLst>
          </p:cNvPr>
          <p:cNvPicPr>
            <a:picLocks noChangeAspect="1"/>
          </p:cNvPicPr>
          <p:nvPr/>
        </p:nvPicPr>
        <p:blipFill rotWithShape="1">
          <a:blip r:embed="rId3"/>
          <a:srcRect l="58810" t="18764" b="34601"/>
          <a:stretch/>
        </p:blipFill>
        <p:spPr>
          <a:xfrm>
            <a:off x="6297025" y="5144537"/>
            <a:ext cx="1512960" cy="1072335"/>
          </a:xfrm>
          <a:prstGeom prst="rect">
            <a:avLst/>
          </a:prstGeom>
        </p:spPr>
      </p:pic>
      <p:sp>
        <p:nvSpPr>
          <p:cNvPr id="10" name="テキスト ボックス 9">
            <a:extLst>
              <a:ext uri="{FF2B5EF4-FFF2-40B4-BE49-F238E27FC236}">
                <a16:creationId xmlns:a16="http://schemas.microsoft.com/office/drawing/2014/main" id="{81A0D541-CF8A-72C2-27D1-C8B8D67C159D}"/>
              </a:ext>
            </a:extLst>
          </p:cNvPr>
          <p:cNvSpPr txBox="1"/>
          <p:nvPr/>
        </p:nvSpPr>
        <p:spPr>
          <a:xfrm>
            <a:off x="1254843" y="1553177"/>
            <a:ext cx="3652182" cy="369332"/>
          </a:xfrm>
          <a:prstGeom prst="rect">
            <a:avLst/>
          </a:prstGeom>
          <a:noFill/>
        </p:spPr>
        <p:txBody>
          <a:bodyPr wrap="square" rtlCol="0">
            <a:spAutoFit/>
          </a:bodyPr>
          <a:lstStyle/>
          <a:p>
            <a:pPr algn="ctr"/>
            <a:r>
              <a:rPr kumimoji="1" lang="ja-JP" altLang="en-US" dirty="0"/>
              <a:t>最も経孔が小さく、ほぼ水だけを通す</a:t>
            </a:r>
          </a:p>
        </p:txBody>
      </p:sp>
      <p:sp>
        <p:nvSpPr>
          <p:cNvPr id="21" name="テキスト ボックス 20">
            <a:extLst>
              <a:ext uri="{FF2B5EF4-FFF2-40B4-BE49-F238E27FC236}">
                <a16:creationId xmlns:a16="http://schemas.microsoft.com/office/drawing/2014/main" id="{BDB3E4F4-DD92-35AC-5F90-C3F953496EAB}"/>
              </a:ext>
            </a:extLst>
          </p:cNvPr>
          <p:cNvSpPr txBox="1"/>
          <p:nvPr/>
        </p:nvSpPr>
        <p:spPr>
          <a:xfrm>
            <a:off x="6201895" y="1553177"/>
            <a:ext cx="5661758" cy="369332"/>
          </a:xfrm>
          <a:prstGeom prst="rect">
            <a:avLst/>
          </a:prstGeom>
          <a:noFill/>
        </p:spPr>
        <p:txBody>
          <a:bodyPr wrap="square" rtlCol="0">
            <a:spAutoFit/>
          </a:bodyPr>
          <a:lstStyle/>
          <a:p>
            <a:pPr algn="ctr"/>
            <a:r>
              <a:rPr kumimoji="1" lang="ja-JP" altLang="en-US" dirty="0"/>
              <a:t>浸透圧以上の圧力をかけることで、水だけを取り出す現象</a:t>
            </a:r>
          </a:p>
        </p:txBody>
      </p:sp>
      <p:pic>
        <p:nvPicPr>
          <p:cNvPr id="22" name="図 21">
            <a:extLst>
              <a:ext uri="{FF2B5EF4-FFF2-40B4-BE49-F238E27FC236}">
                <a16:creationId xmlns:a16="http://schemas.microsoft.com/office/drawing/2014/main" id="{079D58A5-2F23-45AC-83EB-DE94EB6A195B}"/>
              </a:ext>
            </a:extLst>
          </p:cNvPr>
          <p:cNvPicPr>
            <a:picLocks noChangeAspect="1"/>
          </p:cNvPicPr>
          <p:nvPr/>
        </p:nvPicPr>
        <p:blipFill>
          <a:blip r:embed="rId4"/>
          <a:stretch>
            <a:fillRect/>
          </a:stretch>
        </p:blipFill>
        <p:spPr>
          <a:xfrm>
            <a:off x="6382142" y="2422994"/>
            <a:ext cx="5225441" cy="2012012"/>
          </a:xfrm>
          <a:prstGeom prst="rect">
            <a:avLst/>
          </a:prstGeom>
        </p:spPr>
      </p:pic>
      <p:sp>
        <p:nvSpPr>
          <p:cNvPr id="24" name="テキスト ボックス 23">
            <a:extLst>
              <a:ext uri="{FF2B5EF4-FFF2-40B4-BE49-F238E27FC236}">
                <a16:creationId xmlns:a16="http://schemas.microsoft.com/office/drawing/2014/main" id="{124D4C2D-108D-BB40-1303-120A26227AB7}"/>
              </a:ext>
            </a:extLst>
          </p:cNvPr>
          <p:cNvSpPr txBox="1"/>
          <p:nvPr/>
        </p:nvSpPr>
        <p:spPr>
          <a:xfrm>
            <a:off x="6063603" y="4576638"/>
            <a:ext cx="2060772" cy="584775"/>
          </a:xfrm>
          <a:prstGeom prst="rect">
            <a:avLst/>
          </a:prstGeom>
          <a:noFill/>
        </p:spPr>
        <p:txBody>
          <a:bodyPr wrap="square" rtlCol="0">
            <a:spAutoFit/>
          </a:bodyPr>
          <a:lstStyle/>
          <a:p>
            <a:pPr algn="ctr"/>
            <a:r>
              <a:rPr kumimoji="1" lang="ja-JP" altLang="en-US" sz="1600" dirty="0"/>
              <a:t>濃度差で高濃度側に小さな粒子が染み出る</a:t>
            </a:r>
          </a:p>
        </p:txBody>
      </p:sp>
      <p:sp>
        <p:nvSpPr>
          <p:cNvPr id="25" name="テキスト ボックス 24">
            <a:extLst>
              <a:ext uri="{FF2B5EF4-FFF2-40B4-BE49-F238E27FC236}">
                <a16:creationId xmlns:a16="http://schemas.microsoft.com/office/drawing/2014/main" id="{67FBFFEC-BD3A-EFB5-58AE-4B770CAB8602}"/>
              </a:ext>
            </a:extLst>
          </p:cNvPr>
          <p:cNvSpPr txBox="1"/>
          <p:nvPr/>
        </p:nvSpPr>
        <p:spPr>
          <a:xfrm>
            <a:off x="8157644" y="4576638"/>
            <a:ext cx="1750260" cy="830997"/>
          </a:xfrm>
          <a:prstGeom prst="rect">
            <a:avLst/>
          </a:prstGeom>
          <a:noFill/>
        </p:spPr>
        <p:txBody>
          <a:bodyPr wrap="square" rtlCol="0">
            <a:spAutoFit/>
          </a:bodyPr>
          <a:lstStyle/>
          <a:p>
            <a:pPr algn="ctr"/>
            <a:r>
              <a:rPr kumimoji="1" lang="ja-JP" altLang="en-US" sz="1600" dirty="0"/>
              <a:t>濃度差に応じて、浸透圧が生じ、</a:t>
            </a:r>
            <a:endParaRPr kumimoji="1" lang="en-US" altLang="ja-JP" sz="1600" dirty="0"/>
          </a:p>
          <a:p>
            <a:pPr algn="ctr"/>
            <a:r>
              <a:rPr kumimoji="1" lang="ja-JP" altLang="en-US" sz="1600" dirty="0"/>
              <a:t>平衡状態になる</a:t>
            </a:r>
          </a:p>
        </p:txBody>
      </p:sp>
      <p:sp>
        <p:nvSpPr>
          <p:cNvPr id="27" name="テキスト ボックス 26">
            <a:extLst>
              <a:ext uri="{FF2B5EF4-FFF2-40B4-BE49-F238E27FC236}">
                <a16:creationId xmlns:a16="http://schemas.microsoft.com/office/drawing/2014/main" id="{2376FCA6-9EAA-0405-C13E-F16151377ACF}"/>
              </a:ext>
            </a:extLst>
          </p:cNvPr>
          <p:cNvSpPr txBox="1"/>
          <p:nvPr/>
        </p:nvSpPr>
        <p:spPr>
          <a:xfrm>
            <a:off x="9842068" y="4564680"/>
            <a:ext cx="2099877" cy="830997"/>
          </a:xfrm>
          <a:prstGeom prst="rect">
            <a:avLst/>
          </a:prstGeom>
          <a:noFill/>
        </p:spPr>
        <p:txBody>
          <a:bodyPr wrap="square" rtlCol="0">
            <a:spAutoFit/>
          </a:bodyPr>
          <a:lstStyle/>
          <a:p>
            <a:pPr algn="ctr"/>
            <a:r>
              <a:rPr kumimoji="1" lang="ja-JP" altLang="en-US" sz="1600" dirty="0"/>
              <a:t>圧力関係を逆転させ、低濃度側に小さな粒子が染み出る</a:t>
            </a:r>
          </a:p>
        </p:txBody>
      </p:sp>
      <p:sp>
        <p:nvSpPr>
          <p:cNvPr id="34" name="テキスト ボックス 33">
            <a:extLst>
              <a:ext uri="{FF2B5EF4-FFF2-40B4-BE49-F238E27FC236}">
                <a16:creationId xmlns:a16="http://schemas.microsoft.com/office/drawing/2014/main" id="{9737CD9E-9777-6ED8-280C-262FD70CBCC0}"/>
              </a:ext>
            </a:extLst>
          </p:cNvPr>
          <p:cNvSpPr txBox="1"/>
          <p:nvPr/>
        </p:nvSpPr>
        <p:spPr>
          <a:xfrm>
            <a:off x="8195197" y="5869674"/>
            <a:ext cx="3681955" cy="307777"/>
          </a:xfrm>
          <a:prstGeom prst="rect">
            <a:avLst/>
          </a:prstGeom>
          <a:noFill/>
        </p:spPr>
        <p:txBody>
          <a:bodyPr wrap="square" rtlCol="0">
            <a:spAutoFit/>
          </a:bodyPr>
          <a:lstStyle/>
          <a:p>
            <a:r>
              <a:rPr kumimoji="1" lang="en-US" altLang="ja-JP" sz="1400" dirty="0"/>
              <a:t>http://www.top-water.co.jp/technical.htm</a:t>
            </a:r>
            <a:endParaRPr kumimoji="1" lang="ja-JP" altLang="en-US" sz="1400" dirty="0"/>
          </a:p>
        </p:txBody>
      </p:sp>
    </p:spTree>
    <p:extLst>
      <p:ext uri="{BB962C8B-B14F-4D97-AF65-F5344CB8AC3E}">
        <p14:creationId xmlns:p14="http://schemas.microsoft.com/office/powerpoint/2010/main" val="309551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en-US" altLang="ja-JP" dirty="0"/>
              <a:t>RO</a:t>
            </a:r>
            <a:r>
              <a:rPr lang="ja-JP" altLang="en-US" dirty="0"/>
              <a:t>膜の使い方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50054" y="1071367"/>
            <a:ext cx="11627098" cy="573379"/>
          </a:xfrm>
        </p:spPr>
        <p:txBody>
          <a:bodyPr/>
          <a:lstStyle/>
          <a:p>
            <a:r>
              <a:rPr lang="ja-JP" altLang="en-US" sz="2800" dirty="0"/>
              <a:t>巻いてパイプ状にしたものを複数まとめてモジュール化し、水を透過させる。</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pic>
        <p:nvPicPr>
          <p:cNvPr id="4100" name="Picture 4" descr="逆浸透膜とは？ | ニューメディカ・テック株式会社">
            <a:extLst>
              <a:ext uri="{FF2B5EF4-FFF2-40B4-BE49-F238E27FC236}">
                <a16:creationId xmlns:a16="http://schemas.microsoft.com/office/drawing/2014/main" id="{939740CC-4504-4297-8606-DBC9A46B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63" y="2593189"/>
            <a:ext cx="4762500" cy="23526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60FB1E3-9A8A-4D92-9B74-A901E2DB17F5}"/>
              </a:ext>
            </a:extLst>
          </p:cNvPr>
          <p:cNvSpPr txBox="1"/>
          <p:nvPr/>
        </p:nvSpPr>
        <p:spPr>
          <a:xfrm>
            <a:off x="2106924" y="1873750"/>
            <a:ext cx="1595868" cy="369332"/>
          </a:xfrm>
          <a:prstGeom prst="rect">
            <a:avLst/>
          </a:prstGeom>
          <a:noFill/>
        </p:spPr>
        <p:txBody>
          <a:bodyPr wrap="square" rtlCol="0">
            <a:spAutoFit/>
          </a:bodyPr>
          <a:lstStyle/>
          <a:p>
            <a:pPr algn="ctr"/>
            <a:r>
              <a:rPr kumimoji="1" lang="en-US" altLang="ja-JP" dirty="0"/>
              <a:t>RO</a:t>
            </a:r>
            <a:r>
              <a:rPr kumimoji="1" lang="ja-JP" altLang="en-US" dirty="0"/>
              <a:t>膜エレメント</a:t>
            </a:r>
          </a:p>
        </p:txBody>
      </p:sp>
      <p:sp>
        <p:nvSpPr>
          <p:cNvPr id="17" name="テキスト ボックス 16">
            <a:extLst>
              <a:ext uri="{FF2B5EF4-FFF2-40B4-BE49-F238E27FC236}">
                <a16:creationId xmlns:a16="http://schemas.microsoft.com/office/drawing/2014/main" id="{306D61D2-44E1-4ACF-A7BA-41BA74B18ECA}"/>
              </a:ext>
            </a:extLst>
          </p:cNvPr>
          <p:cNvSpPr txBox="1"/>
          <p:nvPr/>
        </p:nvSpPr>
        <p:spPr>
          <a:xfrm>
            <a:off x="8245049" y="1884610"/>
            <a:ext cx="2015704" cy="369332"/>
          </a:xfrm>
          <a:prstGeom prst="rect">
            <a:avLst/>
          </a:prstGeom>
          <a:noFill/>
        </p:spPr>
        <p:txBody>
          <a:bodyPr wrap="square" rtlCol="0">
            <a:spAutoFit/>
          </a:bodyPr>
          <a:lstStyle/>
          <a:p>
            <a:pPr algn="ctr"/>
            <a:r>
              <a:rPr kumimoji="1" lang="en-US" altLang="ja-JP" dirty="0"/>
              <a:t>RO</a:t>
            </a:r>
            <a:r>
              <a:rPr kumimoji="1" lang="ja-JP" altLang="en-US" dirty="0"/>
              <a:t>膜モジュール</a:t>
            </a:r>
          </a:p>
        </p:txBody>
      </p:sp>
      <p:sp>
        <p:nvSpPr>
          <p:cNvPr id="18" name="二等辺三角形 17">
            <a:extLst>
              <a:ext uri="{FF2B5EF4-FFF2-40B4-BE49-F238E27FC236}">
                <a16:creationId xmlns:a16="http://schemas.microsoft.com/office/drawing/2014/main" id="{90D3AC7D-6B11-4AD7-BDC7-08133CF6C5E2}"/>
              </a:ext>
            </a:extLst>
          </p:cNvPr>
          <p:cNvSpPr/>
          <p:nvPr/>
        </p:nvSpPr>
        <p:spPr>
          <a:xfrm rot="16200000" flipV="1">
            <a:off x="5486916" y="3617506"/>
            <a:ext cx="960229" cy="24447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865FD246-FE2A-49C1-8F36-5EBF117FD0FE}"/>
              </a:ext>
            </a:extLst>
          </p:cNvPr>
          <p:cNvSpPr txBox="1"/>
          <p:nvPr/>
        </p:nvSpPr>
        <p:spPr>
          <a:xfrm>
            <a:off x="5038146" y="4455866"/>
            <a:ext cx="1857767" cy="307777"/>
          </a:xfrm>
          <a:prstGeom prst="rect">
            <a:avLst/>
          </a:prstGeom>
          <a:noFill/>
        </p:spPr>
        <p:txBody>
          <a:bodyPr wrap="square" rtlCol="0">
            <a:spAutoFit/>
          </a:bodyPr>
          <a:lstStyle/>
          <a:p>
            <a:pPr algn="ctr"/>
            <a:r>
              <a:rPr kumimoji="1" lang="ja-JP" altLang="en-US" sz="1400" dirty="0"/>
              <a:t>数個～数十個まとめる</a:t>
            </a:r>
          </a:p>
        </p:txBody>
      </p:sp>
      <p:pic>
        <p:nvPicPr>
          <p:cNvPr id="28" name="図 27">
            <a:extLst>
              <a:ext uri="{FF2B5EF4-FFF2-40B4-BE49-F238E27FC236}">
                <a16:creationId xmlns:a16="http://schemas.microsoft.com/office/drawing/2014/main" id="{B715046A-CA40-4DB9-BABB-25B8CFCBA8BB}"/>
              </a:ext>
            </a:extLst>
          </p:cNvPr>
          <p:cNvPicPr>
            <a:picLocks noChangeAspect="1"/>
          </p:cNvPicPr>
          <p:nvPr/>
        </p:nvPicPr>
        <p:blipFill>
          <a:blip r:embed="rId3"/>
          <a:stretch>
            <a:fillRect/>
          </a:stretch>
        </p:blipFill>
        <p:spPr>
          <a:xfrm>
            <a:off x="7714060" y="4148711"/>
            <a:ext cx="2890894" cy="1851818"/>
          </a:xfrm>
          <a:prstGeom prst="rect">
            <a:avLst/>
          </a:prstGeom>
        </p:spPr>
      </p:pic>
      <p:sp>
        <p:nvSpPr>
          <p:cNvPr id="36" name="テキスト ボックス 35">
            <a:extLst>
              <a:ext uri="{FF2B5EF4-FFF2-40B4-BE49-F238E27FC236}">
                <a16:creationId xmlns:a16="http://schemas.microsoft.com/office/drawing/2014/main" id="{C7CEFAA4-68E4-4DB2-8450-E749E2113A77}"/>
              </a:ext>
            </a:extLst>
          </p:cNvPr>
          <p:cNvSpPr txBox="1"/>
          <p:nvPr/>
        </p:nvSpPr>
        <p:spPr>
          <a:xfrm>
            <a:off x="7761767" y="6000529"/>
            <a:ext cx="3723432" cy="276999"/>
          </a:xfrm>
          <a:prstGeom prst="rect">
            <a:avLst/>
          </a:prstGeom>
          <a:noFill/>
        </p:spPr>
        <p:txBody>
          <a:bodyPr wrap="square" rtlCol="0">
            <a:spAutoFit/>
          </a:bodyPr>
          <a:lstStyle/>
          <a:p>
            <a:r>
              <a:rPr kumimoji="1" lang="en-US" altLang="ja-JP" sz="1200" dirty="0"/>
              <a:t>https://chemeng.web.fc2.com/ice/ice_s2.html</a:t>
            </a:r>
            <a:endParaRPr kumimoji="1" lang="ja-JP" altLang="en-US" sz="1200" dirty="0"/>
          </a:p>
        </p:txBody>
      </p:sp>
      <p:sp>
        <p:nvSpPr>
          <p:cNvPr id="37" name="テキスト ボックス 36">
            <a:extLst>
              <a:ext uri="{FF2B5EF4-FFF2-40B4-BE49-F238E27FC236}">
                <a16:creationId xmlns:a16="http://schemas.microsoft.com/office/drawing/2014/main" id="{FAA947F5-16F1-4A1B-9E92-907CC95BD172}"/>
              </a:ext>
            </a:extLst>
          </p:cNvPr>
          <p:cNvSpPr txBox="1"/>
          <p:nvPr/>
        </p:nvSpPr>
        <p:spPr>
          <a:xfrm>
            <a:off x="2904858" y="4926166"/>
            <a:ext cx="2418039" cy="276999"/>
          </a:xfrm>
          <a:prstGeom prst="rect">
            <a:avLst/>
          </a:prstGeom>
          <a:noFill/>
        </p:spPr>
        <p:txBody>
          <a:bodyPr wrap="square" rtlCol="0">
            <a:spAutoFit/>
          </a:bodyPr>
          <a:lstStyle/>
          <a:p>
            <a:r>
              <a:rPr lang="ja-JP" altLang="en-US" sz="1200" b="0" i="0" dirty="0">
                <a:solidFill>
                  <a:srgbClr val="3E3E3E"/>
                </a:solidFill>
                <a:effectLst/>
                <a:latin typeface="游ゴシック体"/>
              </a:rPr>
              <a:t>ニューメディカ・テック株式会社サイト</a:t>
            </a:r>
            <a:endParaRPr kumimoji="1" lang="ja-JP" altLang="en-US" sz="1200" dirty="0"/>
          </a:p>
        </p:txBody>
      </p:sp>
      <p:grpSp>
        <p:nvGrpSpPr>
          <p:cNvPr id="4" name="グループ化 3">
            <a:extLst>
              <a:ext uri="{FF2B5EF4-FFF2-40B4-BE49-F238E27FC236}">
                <a16:creationId xmlns:a16="http://schemas.microsoft.com/office/drawing/2014/main" id="{9055FCEC-1543-B673-279F-81B8C67E0C2F}"/>
              </a:ext>
            </a:extLst>
          </p:cNvPr>
          <p:cNvGrpSpPr/>
          <p:nvPr/>
        </p:nvGrpSpPr>
        <p:grpSpPr>
          <a:xfrm>
            <a:off x="7225639" y="2767888"/>
            <a:ext cx="3790630" cy="1090403"/>
            <a:chOff x="6893866" y="2930088"/>
            <a:chExt cx="3790630" cy="1090403"/>
          </a:xfrm>
        </p:grpSpPr>
        <p:sp>
          <p:nvSpPr>
            <p:cNvPr id="12" name="正方形/長方形 11">
              <a:extLst>
                <a:ext uri="{FF2B5EF4-FFF2-40B4-BE49-F238E27FC236}">
                  <a16:creationId xmlns:a16="http://schemas.microsoft.com/office/drawing/2014/main" id="{FA21EB3E-F9D9-458C-997C-D9529D4A0628}"/>
                </a:ext>
              </a:extLst>
            </p:cNvPr>
            <p:cNvSpPr/>
            <p:nvPr/>
          </p:nvSpPr>
          <p:spPr>
            <a:xfrm>
              <a:off x="7789383" y="3208044"/>
              <a:ext cx="1857768"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21F7E3A1-684D-4F86-B3E0-AB7625BC2660}"/>
                </a:ext>
              </a:extLst>
            </p:cNvPr>
            <p:cNvSpPr/>
            <p:nvPr/>
          </p:nvSpPr>
          <p:spPr>
            <a:xfrm>
              <a:off x="7849323" y="320804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99F2A7A2-0CAE-455D-969B-FDF6726F1FB5}"/>
                </a:ext>
              </a:extLst>
            </p:cNvPr>
            <p:cNvSpPr/>
            <p:nvPr/>
          </p:nvSpPr>
          <p:spPr>
            <a:xfrm>
              <a:off x="8253745" y="320804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49CB17B8-D945-4173-B81B-B421D5A58C6D}"/>
                </a:ext>
              </a:extLst>
            </p:cNvPr>
            <p:cNvSpPr/>
            <p:nvPr/>
          </p:nvSpPr>
          <p:spPr>
            <a:xfrm>
              <a:off x="9220533" y="320804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27120645-FA8D-4D35-9C93-F085AB52836E}"/>
                </a:ext>
              </a:extLst>
            </p:cNvPr>
            <p:cNvSpPr txBox="1"/>
            <p:nvPr/>
          </p:nvSpPr>
          <p:spPr>
            <a:xfrm>
              <a:off x="8704332" y="3244834"/>
              <a:ext cx="502291" cy="254361"/>
            </a:xfrm>
            <a:prstGeom prst="rect">
              <a:avLst/>
            </a:prstGeom>
            <a:noFill/>
          </p:spPr>
          <p:txBody>
            <a:bodyPr wrap="square" rtlCol="0">
              <a:spAutoFit/>
            </a:bodyPr>
            <a:lstStyle/>
            <a:p>
              <a:pPr algn="ctr"/>
              <a:r>
                <a:rPr kumimoji="1" lang="ja-JP" altLang="en-US" sz="1400" dirty="0"/>
                <a:t>・・・</a:t>
              </a:r>
            </a:p>
          </p:txBody>
        </p:sp>
        <p:cxnSp>
          <p:nvCxnSpPr>
            <p:cNvPr id="20" name="直線矢印コネクタ 19">
              <a:extLst>
                <a:ext uri="{FF2B5EF4-FFF2-40B4-BE49-F238E27FC236}">
                  <a16:creationId xmlns:a16="http://schemas.microsoft.com/office/drawing/2014/main" id="{EF6AA62F-4AB9-4382-A64E-2A032D52B4E9}"/>
                </a:ext>
              </a:extLst>
            </p:cNvPr>
            <p:cNvCxnSpPr>
              <a:cxnSpLocks/>
              <a:endCxn id="12" idx="1"/>
            </p:cNvCxnSpPr>
            <p:nvPr/>
          </p:nvCxnSpPr>
          <p:spPr>
            <a:xfrm>
              <a:off x="6975192" y="3379724"/>
              <a:ext cx="81419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DADA95EB-9763-40C8-BC6A-F3C170AF8556}"/>
                </a:ext>
              </a:extLst>
            </p:cNvPr>
            <p:cNvCxnSpPr>
              <a:cxnSpLocks/>
              <a:stCxn id="12" idx="3"/>
            </p:cNvCxnSpPr>
            <p:nvPr/>
          </p:nvCxnSpPr>
          <p:spPr>
            <a:xfrm>
              <a:off x="9647151" y="3379724"/>
              <a:ext cx="75704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738FA1F8-541B-4C64-B926-B02F804A946E}"/>
                </a:ext>
              </a:extLst>
            </p:cNvPr>
            <p:cNvCxnSpPr>
              <a:cxnSpLocks/>
              <a:stCxn id="12" idx="2"/>
            </p:cNvCxnSpPr>
            <p:nvPr/>
          </p:nvCxnSpPr>
          <p:spPr>
            <a:xfrm rot="16200000" flipH="1">
              <a:off x="9501651" y="2768019"/>
              <a:ext cx="119159" cy="168592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018427E-C2D1-4E67-9B8A-30AB29A3AFEC}"/>
                </a:ext>
              </a:extLst>
            </p:cNvPr>
            <p:cNvSpPr txBox="1"/>
            <p:nvPr/>
          </p:nvSpPr>
          <p:spPr>
            <a:xfrm>
              <a:off x="9018625" y="3712714"/>
              <a:ext cx="1665871" cy="307777"/>
            </a:xfrm>
            <a:prstGeom prst="rect">
              <a:avLst/>
            </a:prstGeom>
            <a:noFill/>
          </p:spPr>
          <p:txBody>
            <a:bodyPr wrap="square" rtlCol="0">
              <a:spAutoFit/>
            </a:bodyPr>
            <a:lstStyle/>
            <a:p>
              <a:pPr algn="ctr"/>
              <a:r>
                <a:rPr kumimoji="1" lang="ja-JP" altLang="en-US" sz="1400" dirty="0"/>
                <a:t>濃縮水（廃水）</a:t>
              </a:r>
            </a:p>
          </p:txBody>
        </p:sp>
        <p:sp>
          <p:nvSpPr>
            <p:cNvPr id="31" name="テキスト ボックス 30">
              <a:extLst>
                <a:ext uri="{FF2B5EF4-FFF2-40B4-BE49-F238E27FC236}">
                  <a16:creationId xmlns:a16="http://schemas.microsoft.com/office/drawing/2014/main" id="{36FAB473-1606-4CAC-8D15-5F6A7A731345}"/>
                </a:ext>
              </a:extLst>
            </p:cNvPr>
            <p:cNvSpPr txBox="1"/>
            <p:nvPr/>
          </p:nvSpPr>
          <p:spPr>
            <a:xfrm>
              <a:off x="9818073" y="2948150"/>
              <a:ext cx="866423" cy="307777"/>
            </a:xfrm>
            <a:prstGeom prst="rect">
              <a:avLst/>
            </a:prstGeom>
            <a:noFill/>
          </p:spPr>
          <p:txBody>
            <a:bodyPr wrap="square" rtlCol="0">
              <a:spAutoFit/>
            </a:bodyPr>
            <a:lstStyle/>
            <a:p>
              <a:pPr algn="ctr"/>
              <a:r>
                <a:rPr kumimoji="1" lang="ja-JP" altLang="en-US" sz="1400" dirty="0"/>
                <a:t>透過水</a:t>
              </a:r>
            </a:p>
          </p:txBody>
        </p:sp>
        <p:sp>
          <p:nvSpPr>
            <p:cNvPr id="32" name="テキスト ボックス 31">
              <a:extLst>
                <a:ext uri="{FF2B5EF4-FFF2-40B4-BE49-F238E27FC236}">
                  <a16:creationId xmlns:a16="http://schemas.microsoft.com/office/drawing/2014/main" id="{CFA84D24-03BD-4554-9B85-C47CAB5DBF48}"/>
                </a:ext>
              </a:extLst>
            </p:cNvPr>
            <p:cNvSpPr txBox="1"/>
            <p:nvPr/>
          </p:nvSpPr>
          <p:spPr>
            <a:xfrm>
              <a:off x="6893866" y="2948150"/>
              <a:ext cx="866423" cy="307777"/>
            </a:xfrm>
            <a:prstGeom prst="rect">
              <a:avLst/>
            </a:prstGeom>
            <a:noFill/>
          </p:spPr>
          <p:txBody>
            <a:bodyPr wrap="square" rtlCol="0">
              <a:spAutoFit/>
            </a:bodyPr>
            <a:lstStyle/>
            <a:p>
              <a:pPr algn="ctr"/>
              <a:r>
                <a:rPr kumimoji="1" lang="ja-JP" altLang="en-US" sz="1400" dirty="0"/>
                <a:t>供給水</a:t>
              </a:r>
            </a:p>
          </p:txBody>
        </p:sp>
        <p:sp>
          <p:nvSpPr>
            <p:cNvPr id="29" name="テキスト ボックス 28">
              <a:extLst>
                <a:ext uri="{FF2B5EF4-FFF2-40B4-BE49-F238E27FC236}">
                  <a16:creationId xmlns:a16="http://schemas.microsoft.com/office/drawing/2014/main" id="{7CE08DE0-37B1-431C-B05F-F250F1B06314}"/>
                </a:ext>
              </a:extLst>
            </p:cNvPr>
            <p:cNvSpPr txBox="1"/>
            <p:nvPr/>
          </p:nvSpPr>
          <p:spPr>
            <a:xfrm>
              <a:off x="7871388" y="2930088"/>
              <a:ext cx="286045" cy="307777"/>
            </a:xfrm>
            <a:prstGeom prst="rect">
              <a:avLst/>
            </a:prstGeom>
            <a:noFill/>
          </p:spPr>
          <p:txBody>
            <a:bodyPr wrap="square" rtlCol="0">
              <a:spAutoFit/>
            </a:bodyPr>
            <a:lstStyle/>
            <a:p>
              <a:pPr algn="ctr"/>
              <a:r>
                <a:rPr kumimoji="1" lang="en-US" altLang="ja-JP" sz="1400" dirty="0"/>
                <a:t>1</a:t>
              </a:r>
              <a:endParaRPr kumimoji="1" lang="ja-JP" altLang="en-US" sz="1400" dirty="0"/>
            </a:p>
          </p:txBody>
        </p:sp>
        <p:sp>
          <p:nvSpPr>
            <p:cNvPr id="33" name="テキスト ボックス 32">
              <a:extLst>
                <a:ext uri="{FF2B5EF4-FFF2-40B4-BE49-F238E27FC236}">
                  <a16:creationId xmlns:a16="http://schemas.microsoft.com/office/drawing/2014/main" id="{09001270-56F9-4B01-955D-6150AD7E43E0}"/>
                </a:ext>
              </a:extLst>
            </p:cNvPr>
            <p:cNvSpPr txBox="1"/>
            <p:nvPr/>
          </p:nvSpPr>
          <p:spPr>
            <a:xfrm>
              <a:off x="8279968" y="2930088"/>
              <a:ext cx="286045" cy="307777"/>
            </a:xfrm>
            <a:prstGeom prst="rect">
              <a:avLst/>
            </a:prstGeom>
            <a:noFill/>
          </p:spPr>
          <p:txBody>
            <a:bodyPr wrap="square" rtlCol="0">
              <a:spAutoFit/>
            </a:bodyPr>
            <a:lstStyle/>
            <a:p>
              <a:pPr algn="ctr"/>
              <a:r>
                <a:rPr kumimoji="1" lang="en-US" altLang="ja-JP" sz="1400" dirty="0"/>
                <a:t>2</a:t>
              </a:r>
              <a:endParaRPr kumimoji="1" lang="ja-JP" altLang="en-US" sz="1400" dirty="0"/>
            </a:p>
          </p:txBody>
        </p:sp>
      </p:grpSp>
      <p:cxnSp>
        <p:nvCxnSpPr>
          <p:cNvPr id="10" name="直線コネクタ 9">
            <a:extLst>
              <a:ext uri="{FF2B5EF4-FFF2-40B4-BE49-F238E27FC236}">
                <a16:creationId xmlns:a16="http://schemas.microsoft.com/office/drawing/2014/main" id="{13F10573-D327-E712-4D65-E1BF269848EA}"/>
              </a:ext>
            </a:extLst>
          </p:cNvPr>
          <p:cNvCxnSpPr>
            <a:cxnSpLocks/>
          </p:cNvCxnSpPr>
          <p:nvPr/>
        </p:nvCxnSpPr>
        <p:spPr>
          <a:xfrm flipH="1">
            <a:off x="441157" y="2334244"/>
            <a:ext cx="5138283"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C2C64D7-3BAB-FFD1-9039-90034EF85EA5}"/>
              </a:ext>
            </a:extLst>
          </p:cNvPr>
          <p:cNvCxnSpPr>
            <a:cxnSpLocks/>
          </p:cNvCxnSpPr>
          <p:nvPr/>
        </p:nvCxnSpPr>
        <p:spPr>
          <a:xfrm flipH="1">
            <a:off x="6439016" y="2334244"/>
            <a:ext cx="5138283"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19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en-US" altLang="ja-JP" dirty="0"/>
              <a:t>RO</a:t>
            </a:r>
            <a:r>
              <a:rPr lang="ja-JP" altLang="en-US" dirty="0"/>
              <a:t>膜の特徴</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sp>
        <p:nvSpPr>
          <p:cNvPr id="34" name="テキスト プレースホルダー 5">
            <a:extLst>
              <a:ext uri="{FF2B5EF4-FFF2-40B4-BE49-F238E27FC236}">
                <a16:creationId xmlns:a16="http://schemas.microsoft.com/office/drawing/2014/main" id="{D3D07BDD-4468-4DA6-AADE-57E98AC18CB1}"/>
              </a:ext>
            </a:extLst>
          </p:cNvPr>
          <p:cNvSpPr>
            <a:spLocks noGrp="1"/>
          </p:cNvSpPr>
          <p:nvPr>
            <p:ph type="body" sz="quarter" idx="11"/>
          </p:nvPr>
        </p:nvSpPr>
        <p:spPr>
          <a:xfrm>
            <a:off x="517055" y="917619"/>
            <a:ext cx="11341887" cy="937997"/>
          </a:xfrm>
        </p:spPr>
        <p:txBody>
          <a:bodyPr/>
          <a:lstStyle/>
          <a:p>
            <a:r>
              <a:rPr lang="ja-JP" altLang="en-US" sz="2800" dirty="0"/>
              <a:t>酸化剤</a:t>
            </a:r>
            <a:r>
              <a:rPr lang="ja-JP" altLang="en-US" dirty="0"/>
              <a:t>（</a:t>
            </a:r>
            <a:r>
              <a:rPr lang="en-US" altLang="ja-JP" dirty="0" err="1"/>
              <a:t>NaClO</a:t>
            </a:r>
            <a:r>
              <a:rPr lang="ja-JP" altLang="en-US" dirty="0"/>
              <a:t>）</a:t>
            </a:r>
            <a:r>
              <a:rPr lang="ja-JP" altLang="en-US" sz="2800" dirty="0"/>
              <a:t>に対する膜の耐久性が低い。</a:t>
            </a:r>
            <a:endParaRPr lang="en-US" altLang="ja-JP" sz="2800" dirty="0"/>
          </a:p>
          <a:p>
            <a:pPr lvl="1"/>
            <a:r>
              <a:rPr lang="ja-JP" altLang="en-US" sz="2400" dirty="0"/>
              <a:t>高分子素材</a:t>
            </a:r>
            <a:r>
              <a:rPr lang="ja-JP" altLang="en-US" dirty="0"/>
              <a:t>（酢酸セルロース </a:t>
            </a:r>
            <a:r>
              <a:rPr lang="en-US" altLang="ja-JP" dirty="0"/>
              <a:t>or </a:t>
            </a:r>
            <a:r>
              <a:rPr lang="ja-JP" altLang="en-US" dirty="0"/>
              <a:t>芳香族ポリアミド）</a:t>
            </a:r>
            <a:r>
              <a:rPr lang="ja-JP" altLang="en-US" sz="2400" dirty="0"/>
              <a:t>は酸化剤に弱い</a:t>
            </a:r>
            <a:endParaRPr lang="en-US" altLang="ja-JP" sz="2400" dirty="0"/>
          </a:p>
          <a:p>
            <a:pPr lvl="1"/>
            <a:r>
              <a:rPr lang="ja-JP" altLang="en-US" sz="2400" dirty="0"/>
              <a:t>供給水の塩分濃度が高いと、膜の耐久性が落ちる</a:t>
            </a:r>
            <a:endParaRPr lang="en-US" altLang="ja-JP" sz="2400" dirty="0"/>
          </a:p>
          <a:p>
            <a:r>
              <a:rPr lang="ja-JP" altLang="en-US" sz="2800" dirty="0"/>
              <a:t>汚れによって膜が閉塞</a:t>
            </a:r>
            <a:r>
              <a:rPr lang="ja-JP" altLang="en-US" dirty="0"/>
              <a:t>（目詰まり）</a:t>
            </a:r>
            <a:r>
              <a:rPr lang="ja-JP" altLang="en-US" sz="2800" dirty="0"/>
              <a:t>していき、性能が落ちる。</a:t>
            </a:r>
            <a:endParaRPr lang="en-US" altLang="ja-JP" sz="2800" dirty="0"/>
          </a:p>
          <a:p>
            <a:pPr lvl="1"/>
            <a:r>
              <a:rPr lang="ja-JP" altLang="en-US" sz="2400" dirty="0"/>
              <a:t>スケーリング（結晶化）／ファウリング（固形物堆積）が発生しやすい</a:t>
            </a:r>
            <a:endParaRPr lang="en-US" altLang="ja-JP" sz="2400" dirty="0"/>
          </a:p>
          <a:p>
            <a:pPr lvl="1"/>
            <a:r>
              <a:rPr lang="ja-JP" altLang="en-US" sz="2400" dirty="0"/>
              <a:t>数か月に</a:t>
            </a:r>
            <a:r>
              <a:rPr lang="en-US" altLang="ja-JP" sz="2400" dirty="0"/>
              <a:t>1</a:t>
            </a:r>
            <a:r>
              <a:rPr lang="ja-JP" altLang="en-US" sz="2400" dirty="0"/>
              <a:t>度のペースで薬剤洗浄が必要だが、洗浄を繰り返すと膜の耐久性が落ちていく</a:t>
            </a:r>
            <a:endParaRPr lang="en-US" altLang="ja-JP" sz="2400" dirty="0"/>
          </a:p>
        </p:txBody>
      </p:sp>
      <p:sp>
        <p:nvSpPr>
          <p:cNvPr id="35" name="テキスト ボックス 34">
            <a:extLst>
              <a:ext uri="{FF2B5EF4-FFF2-40B4-BE49-F238E27FC236}">
                <a16:creationId xmlns:a16="http://schemas.microsoft.com/office/drawing/2014/main" id="{2D70FC0A-82F6-4B4E-81E1-01331B407E7B}"/>
              </a:ext>
            </a:extLst>
          </p:cNvPr>
          <p:cNvSpPr txBox="1"/>
          <p:nvPr/>
        </p:nvSpPr>
        <p:spPr>
          <a:xfrm>
            <a:off x="3406748" y="5778107"/>
            <a:ext cx="4093829" cy="261610"/>
          </a:xfrm>
          <a:prstGeom prst="rect">
            <a:avLst/>
          </a:prstGeom>
          <a:noFill/>
        </p:spPr>
        <p:txBody>
          <a:bodyPr wrap="square" rtlCol="0">
            <a:spAutoFit/>
          </a:bodyPr>
          <a:lstStyle/>
          <a:p>
            <a:r>
              <a:rPr kumimoji="1" lang="en-US" altLang="ja-JP" sz="1100" dirty="0"/>
              <a:t>https://complete-water.com/resources/cleaning-ro-membranes</a:t>
            </a:r>
            <a:endParaRPr kumimoji="1" lang="ja-JP" altLang="en-US" sz="1100" dirty="0"/>
          </a:p>
        </p:txBody>
      </p:sp>
      <p:pic>
        <p:nvPicPr>
          <p:cNvPr id="2" name="図 1">
            <a:extLst>
              <a:ext uri="{FF2B5EF4-FFF2-40B4-BE49-F238E27FC236}">
                <a16:creationId xmlns:a16="http://schemas.microsoft.com/office/drawing/2014/main" id="{74FC49A4-9F7B-4328-E03D-514ED1B904FF}"/>
              </a:ext>
            </a:extLst>
          </p:cNvPr>
          <p:cNvPicPr>
            <a:picLocks noChangeAspect="1"/>
          </p:cNvPicPr>
          <p:nvPr/>
        </p:nvPicPr>
        <p:blipFill rotWithShape="1">
          <a:blip r:embed="rId2"/>
          <a:srcRect t="10235" b="5832"/>
          <a:stretch/>
        </p:blipFill>
        <p:spPr>
          <a:xfrm>
            <a:off x="4385029" y="4175962"/>
            <a:ext cx="2252038" cy="1595980"/>
          </a:xfrm>
          <a:prstGeom prst="rect">
            <a:avLst/>
          </a:prstGeom>
        </p:spPr>
      </p:pic>
      <p:pic>
        <p:nvPicPr>
          <p:cNvPr id="4" name="図 3">
            <a:extLst>
              <a:ext uri="{FF2B5EF4-FFF2-40B4-BE49-F238E27FC236}">
                <a16:creationId xmlns:a16="http://schemas.microsoft.com/office/drawing/2014/main" id="{427BC150-EA43-6888-93CF-DAA45F079443}"/>
              </a:ext>
            </a:extLst>
          </p:cNvPr>
          <p:cNvPicPr>
            <a:picLocks noChangeAspect="1"/>
          </p:cNvPicPr>
          <p:nvPr/>
        </p:nvPicPr>
        <p:blipFill>
          <a:blip r:embed="rId3"/>
          <a:stretch>
            <a:fillRect/>
          </a:stretch>
        </p:blipFill>
        <p:spPr>
          <a:xfrm>
            <a:off x="7375781" y="4258257"/>
            <a:ext cx="4344838" cy="1415634"/>
          </a:xfrm>
          <a:prstGeom prst="rect">
            <a:avLst/>
          </a:prstGeom>
        </p:spPr>
      </p:pic>
      <p:sp>
        <p:nvSpPr>
          <p:cNvPr id="6" name="テキスト ボックス 5">
            <a:extLst>
              <a:ext uri="{FF2B5EF4-FFF2-40B4-BE49-F238E27FC236}">
                <a16:creationId xmlns:a16="http://schemas.microsoft.com/office/drawing/2014/main" id="{1B48B310-EE51-2193-BD9E-BA3DDDBF3B06}"/>
              </a:ext>
            </a:extLst>
          </p:cNvPr>
          <p:cNvSpPr txBox="1"/>
          <p:nvPr/>
        </p:nvSpPr>
        <p:spPr>
          <a:xfrm>
            <a:off x="7375781" y="5673891"/>
            <a:ext cx="4632000" cy="600164"/>
          </a:xfrm>
          <a:prstGeom prst="rect">
            <a:avLst/>
          </a:prstGeom>
          <a:noFill/>
        </p:spPr>
        <p:txBody>
          <a:bodyPr wrap="square" rtlCol="0">
            <a:spAutoFit/>
          </a:bodyPr>
          <a:lstStyle/>
          <a:p>
            <a:r>
              <a:rPr kumimoji="1" lang="en-US" altLang="ja-JP" sz="1100" dirty="0"/>
              <a:t>R. C. </a:t>
            </a:r>
            <a:r>
              <a:rPr kumimoji="1" lang="en-US" altLang="ja-JP" sz="1100" dirty="0" err="1"/>
              <a:t>Rikarani</a:t>
            </a:r>
            <a:r>
              <a:rPr kumimoji="1" lang="en-US" altLang="ja-JP" sz="1100" dirty="0"/>
              <a:t> et al.: “Antifouling, fouling release and antimicrobial materials for surface modification of reverse osmosis and nanofiltration membranes”, Journal of Materials Chemistry A (2018)</a:t>
            </a:r>
          </a:p>
        </p:txBody>
      </p:sp>
      <p:pic>
        <p:nvPicPr>
          <p:cNvPr id="8" name="図 7">
            <a:extLst>
              <a:ext uri="{FF2B5EF4-FFF2-40B4-BE49-F238E27FC236}">
                <a16:creationId xmlns:a16="http://schemas.microsoft.com/office/drawing/2014/main" id="{95D39B90-B23E-2888-821E-49CE66E05DA3}"/>
              </a:ext>
            </a:extLst>
          </p:cNvPr>
          <p:cNvPicPr>
            <a:picLocks noChangeAspect="1"/>
          </p:cNvPicPr>
          <p:nvPr/>
        </p:nvPicPr>
        <p:blipFill rotWithShape="1">
          <a:blip r:embed="rId4"/>
          <a:srcRect t="52407" r="46566"/>
          <a:stretch/>
        </p:blipFill>
        <p:spPr>
          <a:xfrm>
            <a:off x="184219" y="4103021"/>
            <a:ext cx="2975088" cy="1656680"/>
          </a:xfrm>
          <a:prstGeom prst="rect">
            <a:avLst/>
          </a:prstGeom>
        </p:spPr>
      </p:pic>
      <p:sp>
        <p:nvSpPr>
          <p:cNvPr id="9" name="テキスト ボックス 8">
            <a:extLst>
              <a:ext uri="{FF2B5EF4-FFF2-40B4-BE49-F238E27FC236}">
                <a16:creationId xmlns:a16="http://schemas.microsoft.com/office/drawing/2014/main" id="{E4867BED-4394-AE29-B20B-6673009B8974}"/>
              </a:ext>
            </a:extLst>
          </p:cNvPr>
          <p:cNvSpPr txBox="1"/>
          <p:nvPr/>
        </p:nvSpPr>
        <p:spPr>
          <a:xfrm>
            <a:off x="184220" y="5776996"/>
            <a:ext cx="3222528" cy="261610"/>
          </a:xfrm>
          <a:prstGeom prst="rect">
            <a:avLst/>
          </a:prstGeom>
          <a:noFill/>
        </p:spPr>
        <p:txBody>
          <a:bodyPr wrap="square" rtlCol="0">
            <a:spAutoFit/>
          </a:bodyPr>
          <a:lstStyle/>
          <a:p>
            <a:r>
              <a:rPr kumimoji="1" lang="en-US" altLang="ja-JP" sz="1100" dirty="0"/>
              <a:t>https://kitaq-water-intl.jp/waterplaza/jp/nk_ro.html</a:t>
            </a:r>
            <a:endParaRPr kumimoji="1" lang="ja-JP" altLang="en-US" sz="1100" dirty="0"/>
          </a:p>
        </p:txBody>
      </p:sp>
      <p:sp>
        <p:nvSpPr>
          <p:cNvPr id="10" name="テキスト ボックス 9">
            <a:extLst>
              <a:ext uri="{FF2B5EF4-FFF2-40B4-BE49-F238E27FC236}">
                <a16:creationId xmlns:a16="http://schemas.microsoft.com/office/drawing/2014/main" id="{365EF81F-0F0C-31B3-20BF-B65FDE8798C9}"/>
              </a:ext>
            </a:extLst>
          </p:cNvPr>
          <p:cNvSpPr txBox="1"/>
          <p:nvPr/>
        </p:nvSpPr>
        <p:spPr>
          <a:xfrm>
            <a:off x="10686357" y="3935930"/>
            <a:ext cx="1045220" cy="261610"/>
          </a:xfrm>
          <a:prstGeom prst="rect">
            <a:avLst/>
          </a:prstGeom>
          <a:noFill/>
        </p:spPr>
        <p:txBody>
          <a:bodyPr wrap="square" rtlCol="0">
            <a:spAutoFit/>
          </a:bodyPr>
          <a:lstStyle/>
          <a:p>
            <a:r>
              <a:rPr kumimoji="1" lang="ja-JP" altLang="en-US" sz="1100" dirty="0"/>
              <a:t>生物死骸など</a:t>
            </a:r>
          </a:p>
        </p:txBody>
      </p:sp>
      <p:sp>
        <p:nvSpPr>
          <p:cNvPr id="11" name="テキスト ボックス 10">
            <a:extLst>
              <a:ext uri="{FF2B5EF4-FFF2-40B4-BE49-F238E27FC236}">
                <a16:creationId xmlns:a16="http://schemas.microsoft.com/office/drawing/2014/main" id="{B54734AE-2B7F-F662-6ECA-470CB5D9FDA3}"/>
              </a:ext>
            </a:extLst>
          </p:cNvPr>
          <p:cNvSpPr txBox="1"/>
          <p:nvPr/>
        </p:nvSpPr>
        <p:spPr>
          <a:xfrm>
            <a:off x="9283570" y="3935930"/>
            <a:ext cx="1454562" cy="261610"/>
          </a:xfrm>
          <a:prstGeom prst="rect">
            <a:avLst/>
          </a:prstGeom>
          <a:noFill/>
        </p:spPr>
        <p:txBody>
          <a:bodyPr wrap="square" rtlCol="0">
            <a:spAutoFit/>
          </a:bodyPr>
          <a:lstStyle/>
          <a:p>
            <a:r>
              <a:rPr kumimoji="1" lang="ja-JP" altLang="en-US" sz="1100" dirty="0"/>
              <a:t>シリカ、</a:t>
            </a:r>
            <a:r>
              <a:rPr kumimoji="1" lang="en-US" altLang="ja-JP" sz="1100" dirty="0"/>
              <a:t>Ca</a:t>
            </a:r>
            <a:r>
              <a:rPr kumimoji="1" lang="ja-JP" altLang="en-US" sz="1100" dirty="0"/>
              <a:t>、</a:t>
            </a:r>
            <a:r>
              <a:rPr kumimoji="1" lang="en-US" altLang="ja-JP" sz="1100" dirty="0"/>
              <a:t>Mg</a:t>
            </a:r>
            <a:r>
              <a:rPr kumimoji="1" lang="ja-JP" altLang="en-US" sz="1100" dirty="0"/>
              <a:t>が析出</a:t>
            </a:r>
          </a:p>
        </p:txBody>
      </p:sp>
      <p:sp>
        <p:nvSpPr>
          <p:cNvPr id="14" name="テキスト ボックス 13">
            <a:extLst>
              <a:ext uri="{FF2B5EF4-FFF2-40B4-BE49-F238E27FC236}">
                <a16:creationId xmlns:a16="http://schemas.microsoft.com/office/drawing/2014/main" id="{1D0EB6ED-B5A1-48A4-9B0F-540F4F79E112}"/>
              </a:ext>
            </a:extLst>
          </p:cNvPr>
          <p:cNvSpPr txBox="1"/>
          <p:nvPr/>
        </p:nvSpPr>
        <p:spPr>
          <a:xfrm>
            <a:off x="7395802" y="3935930"/>
            <a:ext cx="944175" cy="261610"/>
          </a:xfrm>
          <a:prstGeom prst="rect">
            <a:avLst/>
          </a:prstGeom>
          <a:noFill/>
        </p:spPr>
        <p:txBody>
          <a:bodyPr wrap="square" rtlCol="0">
            <a:spAutoFit/>
          </a:bodyPr>
          <a:lstStyle/>
          <a:p>
            <a:r>
              <a:rPr kumimoji="1" lang="ja-JP" altLang="en-US" sz="1100" dirty="0"/>
              <a:t>コロイドシリカ</a:t>
            </a:r>
          </a:p>
        </p:txBody>
      </p:sp>
    </p:spTree>
    <p:extLst>
      <p:ext uri="{BB962C8B-B14F-4D97-AF65-F5344CB8AC3E}">
        <p14:creationId xmlns:p14="http://schemas.microsoft.com/office/powerpoint/2010/main" val="594587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解析のスタンス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590783"/>
          </a:xfrm>
        </p:spPr>
        <p:txBody>
          <a:bodyPr/>
          <a:lstStyle/>
          <a:p>
            <a:r>
              <a:rPr lang="ja-JP" altLang="en-US" sz="2800" dirty="0"/>
              <a:t>最適化への発展を見据えて、どのデータ群に重点を置くべきなのかを考える。</a:t>
            </a:r>
            <a:endParaRPr lang="en-US" altLang="ja-JP" sz="2800" dirty="0"/>
          </a:p>
          <a:p>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2" name="六角形 1">
            <a:extLst>
              <a:ext uri="{FF2B5EF4-FFF2-40B4-BE49-F238E27FC236}">
                <a16:creationId xmlns:a16="http://schemas.microsoft.com/office/drawing/2014/main" id="{C7082AD0-1E5A-4566-907D-06F52FA57397}"/>
              </a:ext>
            </a:extLst>
          </p:cNvPr>
          <p:cNvSpPr/>
          <p:nvPr/>
        </p:nvSpPr>
        <p:spPr>
          <a:xfrm>
            <a:off x="1899644" y="4847271"/>
            <a:ext cx="968755" cy="666750"/>
          </a:xfrm>
          <a:prstGeom prst="hexag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設備</a:t>
            </a:r>
          </a:p>
        </p:txBody>
      </p:sp>
      <p:sp>
        <p:nvSpPr>
          <p:cNvPr id="8" name="テキスト ボックス 7">
            <a:extLst>
              <a:ext uri="{FF2B5EF4-FFF2-40B4-BE49-F238E27FC236}">
                <a16:creationId xmlns:a16="http://schemas.microsoft.com/office/drawing/2014/main" id="{E687F3C1-2BE5-4EEE-9249-866EE0819E29}"/>
              </a:ext>
            </a:extLst>
          </p:cNvPr>
          <p:cNvSpPr txBox="1"/>
          <p:nvPr/>
        </p:nvSpPr>
        <p:spPr>
          <a:xfrm>
            <a:off x="327884" y="4699490"/>
            <a:ext cx="1421232" cy="369332"/>
          </a:xfrm>
          <a:prstGeom prst="rect">
            <a:avLst/>
          </a:prstGeom>
          <a:noFill/>
        </p:spPr>
        <p:txBody>
          <a:bodyPr wrap="square" rtlCol="0">
            <a:spAutoFit/>
          </a:bodyPr>
          <a:lstStyle/>
          <a:p>
            <a:pPr algn="ctr"/>
            <a:r>
              <a:rPr kumimoji="1" lang="ja-JP" altLang="en-US" dirty="0"/>
              <a:t>操作量</a:t>
            </a:r>
          </a:p>
        </p:txBody>
      </p:sp>
      <p:sp>
        <p:nvSpPr>
          <p:cNvPr id="4" name="矢印: 右 3">
            <a:extLst>
              <a:ext uri="{FF2B5EF4-FFF2-40B4-BE49-F238E27FC236}">
                <a16:creationId xmlns:a16="http://schemas.microsoft.com/office/drawing/2014/main" id="{44229678-8834-40F0-B9DD-C06962F6B333}"/>
              </a:ext>
            </a:extLst>
          </p:cNvPr>
          <p:cNvSpPr/>
          <p:nvPr/>
        </p:nvSpPr>
        <p:spPr>
          <a:xfrm>
            <a:off x="864720" y="5079783"/>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右 8">
            <a:extLst>
              <a:ext uri="{FF2B5EF4-FFF2-40B4-BE49-F238E27FC236}">
                <a16:creationId xmlns:a16="http://schemas.microsoft.com/office/drawing/2014/main" id="{B6C4EE1E-8D56-4866-8908-EFC076950C9C}"/>
              </a:ext>
            </a:extLst>
          </p:cNvPr>
          <p:cNvSpPr/>
          <p:nvPr/>
        </p:nvSpPr>
        <p:spPr>
          <a:xfrm>
            <a:off x="3053357" y="5098766"/>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F7CC546B-39F4-41AD-BC43-540547B9CFBC}"/>
              </a:ext>
            </a:extLst>
          </p:cNvPr>
          <p:cNvSpPr txBox="1"/>
          <p:nvPr/>
        </p:nvSpPr>
        <p:spPr>
          <a:xfrm>
            <a:off x="2623729" y="4699490"/>
            <a:ext cx="1421232" cy="369332"/>
          </a:xfrm>
          <a:prstGeom prst="rect">
            <a:avLst/>
          </a:prstGeom>
          <a:noFill/>
        </p:spPr>
        <p:txBody>
          <a:bodyPr wrap="square" rtlCol="0">
            <a:spAutoFit/>
          </a:bodyPr>
          <a:lstStyle/>
          <a:p>
            <a:pPr algn="ctr"/>
            <a:r>
              <a:rPr kumimoji="1" lang="ja-JP" altLang="en-US" dirty="0"/>
              <a:t>品質</a:t>
            </a:r>
          </a:p>
        </p:txBody>
      </p:sp>
      <p:sp>
        <p:nvSpPr>
          <p:cNvPr id="11" name="矢印: 右 10">
            <a:extLst>
              <a:ext uri="{FF2B5EF4-FFF2-40B4-BE49-F238E27FC236}">
                <a16:creationId xmlns:a16="http://schemas.microsoft.com/office/drawing/2014/main" id="{C67BA9D6-6F19-4670-965B-00D9278EC94D}"/>
              </a:ext>
            </a:extLst>
          </p:cNvPr>
          <p:cNvSpPr/>
          <p:nvPr/>
        </p:nvSpPr>
        <p:spPr>
          <a:xfrm rot="16200000">
            <a:off x="1935451" y="5730296"/>
            <a:ext cx="481621" cy="2460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8C605AD8-54E1-4E07-97D5-8D7AD8476450}"/>
              </a:ext>
            </a:extLst>
          </p:cNvPr>
          <p:cNvSpPr txBox="1"/>
          <p:nvPr/>
        </p:nvSpPr>
        <p:spPr>
          <a:xfrm>
            <a:off x="2645210" y="5684830"/>
            <a:ext cx="939213" cy="369332"/>
          </a:xfrm>
          <a:prstGeom prst="rect">
            <a:avLst/>
          </a:prstGeom>
          <a:noFill/>
        </p:spPr>
        <p:txBody>
          <a:bodyPr wrap="square" rtlCol="0">
            <a:spAutoFit/>
          </a:bodyPr>
          <a:lstStyle/>
          <a:p>
            <a:pPr algn="ctr"/>
            <a:r>
              <a:rPr kumimoji="1" lang="ja-JP" altLang="en-US" dirty="0"/>
              <a:t>外乱</a:t>
            </a:r>
          </a:p>
        </p:txBody>
      </p:sp>
      <p:sp>
        <p:nvSpPr>
          <p:cNvPr id="13" name="テキスト ボックス 12">
            <a:extLst>
              <a:ext uri="{FF2B5EF4-FFF2-40B4-BE49-F238E27FC236}">
                <a16:creationId xmlns:a16="http://schemas.microsoft.com/office/drawing/2014/main" id="{E33C44FA-5EB9-40A0-B00F-52B6001C7415}"/>
              </a:ext>
            </a:extLst>
          </p:cNvPr>
          <p:cNvSpPr txBox="1"/>
          <p:nvPr/>
        </p:nvSpPr>
        <p:spPr>
          <a:xfrm>
            <a:off x="189905" y="3741131"/>
            <a:ext cx="5118285" cy="369332"/>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設備の入出力関係を特性式として表現</a:t>
            </a:r>
          </a:p>
        </p:txBody>
      </p:sp>
      <p:cxnSp>
        <p:nvCxnSpPr>
          <p:cNvPr id="18" name="直線矢印コネクタ 17">
            <a:extLst>
              <a:ext uri="{FF2B5EF4-FFF2-40B4-BE49-F238E27FC236}">
                <a16:creationId xmlns:a16="http://schemas.microsoft.com/office/drawing/2014/main" id="{8B40BC81-B3EE-4FCD-A5E4-7F7047327868}"/>
              </a:ext>
            </a:extLst>
          </p:cNvPr>
          <p:cNvCxnSpPr/>
          <p:nvPr/>
        </p:nvCxnSpPr>
        <p:spPr>
          <a:xfrm flipV="1">
            <a:off x="6657318" y="5149521"/>
            <a:ext cx="0" cy="8951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0C2B958-2F3E-4B94-8866-D36535B4452E}"/>
              </a:ext>
            </a:extLst>
          </p:cNvPr>
          <p:cNvCxnSpPr>
            <a:cxnSpLocks/>
          </p:cNvCxnSpPr>
          <p:nvPr/>
        </p:nvCxnSpPr>
        <p:spPr>
          <a:xfrm>
            <a:off x="6659510" y="6031212"/>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581A42FF-4786-4580-AAB9-5B84F33E81EE}"/>
              </a:ext>
            </a:extLst>
          </p:cNvPr>
          <p:cNvSpPr txBox="1"/>
          <p:nvPr/>
        </p:nvSpPr>
        <p:spPr>
          <a:xfrm>
            <a:off x="6998970" y="5172486"/>
            <a:ext cx="806666" cy="338554"/>
          </a:xfrm>
          <a:prstGeom prst="rect">
            <a:avLst/>
          </a:prstGeom>
          <a:noFill/>
        </p:spPr>
        <p:txBody>
          <a:bodyPr wrap="square" rtlCol="0">
            <a:spAutoFit/>
          </a:bodyPr>
          <a:lstStyle/>
          <a:p>
            <a:pPr algn="ctr"/>
            <a:r>
              <a:rPr kumimoji="1" lang="ja-JP" altLang="en-US" sz="1600" dirty="0"/>
              <a:t>品質</a:t>
            </a:r>
          </a:p>
        </p:txBody>
      </p:sp>
      <p:sp>
        <p:nvSpPr>
          <p:cNvPr id="21" name="フリーフォーム: 図形 20">
            <a:extLst>
              <a:ext uri="{FF2B5EF4-FFF2-40B4-BE49-F238E27FC236}">
                <a16:creationId xmlns:a16="http://schemas.microsoft.com/office/drawing/2014/main" id="{55272CD4-5A62-49C0-A7BC-8CB02949DECA}"/>
              </a:ext>
            </a:extLst>
          </p:cNvPr>
          <p:cNvSpPr/>
          <p:nvPr/>
        </p:nvSpPr>
        <p:spPr>
          <a:xfrm>
            <a:off x="6824743" y="5606167"/>
            <a:ext cx="1451912" cy="8900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01A51ED4-F2A6-44EF-9DBD-7FFC5F0896EA}"/>
              </a:ext>
            </a:extLst>
          </p:cNvPr>
          <p:cNvCxnSpPr/>
          <p:nvPr/>
        </p:nvCxnSpPr>
        <p:spPr>
          <a:xfrm>
            <a:off x="6658404" y="5603494"/>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6BB75D-B1CF-4B69-B02D-585A08F3771C}"/>
                  </a:ext>
                </a:extLst>
              </p:cNvPr>
              <p:cNvSpPr txBox="1"/>
              <p:nvPr/>
            </p:nvSpPr>
            <p:spPr>
              <a:xfrm>
                <a:off x="8119588" y="6028917"/>
                <a:ext cx="591312" cy="261610"/>
              </a:xfrm>
              <a:prstGeom prst="rect">
                <a:avLst/>
              </a:prstGeom>
              <a:noFill/>
            </p:spPr>
            <p:txBody>
              <a:bodyPr wrap="square" rtlCol="0">
                <a:spAutoFit/>
              </a:bodyPr>
              <a:lstStyle/>
              <a:p>
                <a:pPr algn="ctr"/>
                <a:r>
                  <a:rPr kumimoji="1" lang="ja-JP" altLang="en-US" sz="1100" dirty="0"/>
                  <a:t>時間</a:t>
                </a:r>
                <a14:m>
                  <m:oMath xmlns:m="http://schemas.openxmlformats.org/officeDocument/2006/math">
                    <m:r>
                      <a:rPr kumimoji="1" lang="en-US" altLang="ja-JP" sz="1100" b="0" i="1" smtClean="0">
                        <a:latin typeface="Cambria Math" panose="02040503050406030204" pitchFamily="18" charset="0"/>
                      </a:rPr>
                      <m:t>𝑡</m:t>
                    </m:r>
                  </m:oMath>
                </a14:m>
                <a:endParaRPr kumimoji="1" lang="ja-JP" altLang="en-US" sz="1100" dirty="0"/>
              </a:p>
            </p:txBody>
          </p:sp>
        </mc:Choice>
        <mc:Fallback xmlns="">
          <p:sp>
            <p:nvSpPr>
              <p:cNvPr id="23" name="テキスト ボックス 22">
                <a:extLst>
                  <a:ext uri="{FF2B5EF4-FFF2-40B4-BE49-F238E27FC236}">
                    <a16:creationId xmlns:a16="http://schemas.microsoft.com/office/drawing/2014/main" id="{736BB75D-B1CF-4B69-B02D-585A08F3771C}"/>
                  </a:ext>
                </a:extLst>
              </p:cNvPr>
              <p:cNvSpPr txBox="1">
                <a:spLocks noRot="1" noChangeAspect="1" noMove="1" noResize="1" noEditPoints="1" noAdjustHandles="1" noChangeArrowheads="1" noChangeShapeType="1" noTextEdit="1"/>
              </p:cNvSpPr>
              <p:nvPr/>
            </p:nvSpPr>
            <p:spPr>
              <a:xfrm>
                <a:off x="8119588" y="6028917"/>
                <a:ext cx="591312" cy="261610"/>
              </a:xfrm>
              <a:prstGeom prst="rect">
                <a:avLst/>
              </a:prstGeom>
              <a:blipFill>
                <a:blip r:embed="rId2"/>
                <a:stretch>
                  <a:fillRect t="-2326" b="-13953"/>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29FE44CA-607C-4A57-8BB4-AB21F912A965}"/>
              </a:ext>
            </a:extLst>
          </p:cNvPr>
          <p:cNvCxnSpPr/>
          <p:nvPr/>
        </p:nvCxnSpPr>
        <p:spPr>
          <a:xfrm>
            <a:off x="6671088" y="5784470"/>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4DA6E020-27CD-44A0-9CEC-E2D65698B5F4}"/>
              </a:ext>
            </a:extLst>
          </p:cNvPr>
          <p:cNvSpPr/>
          <p:nvPr/>
        </p:nvSpPr>
        <p:spPr>
          <a:xfrm rot="16200000" flipV="1">
            <a:off x="5478981" y="3976098"/>
            <a:ext cx="775465" cy="38299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6" name="直線矢印コネクタ 25">
            <a:extLst>
              <a:ext uri="{FF2B5EF4-FFF2-40B4-BE49-F238E27FC236}">
                <a16:creationId xmlns:a16="http://schemas.microsoft.com/office/drawing/2014/main" id="{C2435A77-AF66-41CD-9728-947AE1D3E612}"/>
              </a:ext>
            </a:extLst>
          </p:cNvPr>
          <p:cNvCxnSpPr/>
          <p:nvPr/>
        </p:nvCxnSpPr>
        <p:spPr>
          <a:xfrm flipV="1">
            <a:off x="6669982" y="4071861"/>
            <a:ext cx="0" cy="8951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D1DC36D-AE09-48BA-A063-D773326D9442}"/>
              </a:ext>
            </a:extLst>
          </p:cNvPr>
          <p:cNvCxnSpPr>
            <a:cxnSpLocks/>
          </p:cNvCxnSpPr>
          <p:nvPr/>
        </p:nvCxnSpPr>
        <p:spPr>
          <a:xfrm>
            <a:off x="6671088" y="4963396"/>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CADB75A-24C2-4AC2-B7A4-C0E55082407C}"/>
              </a:ext>
            </a:extLst>
          </p:cNvPr>
          <p:cNvSpPr txBox="1"/>
          <p:nvPr/>
        </p:nvSpPr>
        <p:spPr>
          <a:xfrm>
            <a:off x="6981118" y="4021883"/>
            <a:ext cx="806666" cy="338554"/>
          </a:xfrm>
          <a:prstGeom prst="rect">
            <a:avLst/>
          </a:prstGeom>
          <a:noFill/>
        </p:spPr>
        <p:txBody>
          <a:bodyPr wrap="square" rtlCol="0">
            <a:spAutoFit/>
          </a:bodyPr>
          <a:lstStyle/>
          <a:p>
            <a:pPr algn="ctr"/>
            <a:r>
              <a:rPr kumimoji="1" lang="ja-JP" altLang="en-US" sz="1600" dirty="0"/>
              <a:t>操作量</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54F49DF-6238-4C8D-95BF-ED530E60B774}"/>
                  </a:ext>
                </a:extLst>
              </p:cNvPr>
              <p:cNvSpPr txBox="1"/>
              <p:nvPr/>
            </p:nvSpPr>
            <p:spPr>
              <a:xfrm>
                <a:off x="8119588" y="4967287"/>
                <a:ext cx="591312" cy="261610"/>
              </a:xfrm>
              <a:prstGeom prst="rect">
                <a:avLst/>
              </a:prstGeom>
              <a:noFill/>
            </p:spPr>
            <p:txBody>
              <a:bodyPr wrap="square" rtlCol="0">
                <a:spAutoFit/>
              </a:bodyPr>
              <a:lstStyle/>
              <a:p>
                <a:pPr algn="ctr"/>
                <a:r>
                  <a:rPr kumimoji="1" lang="ja-JP" altLang="en-US" sz="1100" dirty="0"/>
                  <a:t>時間</a:t>
                </a:r>
                <a14:m>
                  <m:oMath xmlns:m="http://schemas.openxmlformats.org/officeDocument/2006/math">
                    <m:r>
                      <a:rPr kumimoji="1" lang="en-US" altLang="ja-JP" sz="1100" b="0" i="1" smtClean="0">
                        <a:latin typeface="Cambria Math" panose="02040503050406030204" pitchFamily="18" charset="0"/>
                      </a:rPr>
                      <m:t>𝑡</m:t>
                    </m:r>
                  </m:oMath>
                </a14:m>
                <a:endParaRPr kumimoji="1" lang="ja-JP" altLang="en-US" sz="1100" dirty="0"/>
              </a:p>
            </p:txBody>
          </p:sp>
        </mc:Choice>
        <mc:Fallback xmlns="">
          <p:sp>
            <p:nvSpPr>
              <p:cNvPr id="31" name="テキスト ボックス 30">
                <a:extLst>
                  <a:ext uri="{FF2B5EF4-FFF2-40B4-BE49-F238E27FC236}">
                    <a16:creationId xmlns:a16="http://schemas.microsoft.com/office/drawing/2014/main" id="{554F49DF-6238-4C8D-95BF-ED530E60B774}"/>
                  </a:ext>
                </a:extLst>
              </p:cNvPr>
              <p:cNvSpPr txBox="1">
                <a:spLocks noRot="1" noChangeAspect="1" noMove="1" noResize="1" noEditPoints="1" noAdjustHandles="1" noChangeArrowheads="1" noChangeShapeType="1" noTextEdit="1"/>
              </p:cNvSpPr>
              <p:nvPr/>
            </p:nvSpPr>
            <p:spPr>
              <a:xfrm>
                <a:off x="8119588" y="4967287"/>
                <a:ext cx="591312" cy="261610"/>
              </a:xfrm>
              <a:prstGeom prst="rect">
                <a:avLst/>
              </a:prstGeom>
              <a:blipFill>
                <a:blip r:embed="rId3"/>
                <a:stretch>
                  <a:fillRect t="-2326" b="-13953"/>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5F61522D-8EFA-4A24-8DBD-5AE9D764D966}"/>
              </a:ext>
            </a:extLst>
          </p:cNvPr>
          <p:cNvSpPr txBox="1"/>
          <p:nvPr/>
        </p:nvSpPr>
        <p:spPr>
          <a:xfrm>
            <a:off x="9383360" y="5510508"/>
            <a:ext cx="2185064" cy="369332"/>
          </a:xfrm>
          <a:prstGeom prst="rect">
            <a:avLst/>
          </a:prstGeom>
          <a:noFill/>
        </p:spPr>
        <p:txBody>
          <a:bodyPr wrap="square" rtlCol="0">
            <a:spAutoFit/>
          </a:bodyPr>
          <a:lstStyle/>
          <a:p>
            <a:pPr algn="ctr"/>
            <a:r>
              <a:rPr kumimoji="1" lang="ja-JP" altLang="en-US" dirty="0"/>
              <a:t>需要・水準を遵守</a:t>
            </a:r>
          </a:p>
        </p:txBody>
      </p:sp>
      <p:sp>
        <p:nvSpPr>
          <p:cNvPr id="34" name="フリーフォーム: 図形 33">
            <a:extLst>
              <a:ext uri="{FF2B5EF4-FFF2-40B4-BE49-F238E27FC236}">
                <a16:creationId xmlns:a16="http://schemas.microsoft.com/office/drawing/2014/main" id="{CBD6D92F-C628-479F-A095-C7592AC3E649}"/>
              </a:ext>
            </a:extLst>
          </p:cNvPr>
          <p:cNvSpPr/>
          <p:nvPr/>
        </p:nvSpPr>
        <p:spPr>
          <a:xfrm>
            <a:off x="6824743" y="4315458"/>
            <a:ext cx="1451912" cy="49487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276AA0D2-9301-4CF7-A734-97A467D2503D}"/>
              </a:ext>
            </a:extLst>
          </p:cNvPr>
          <p:cNvSpPr/>
          <p:nvPr/>
        </p:nvSpPr>
        <p:spPr>
          <a:xfrm rot="5400000">
            <a:off x="8656782" y="4490269"/>
            <a:ext cx="298996" cy="38243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6" name="直線矢印コネクタ 35">
            <a:extLst>
              <a:ext uri="{FF2B5EF4-FFF2-40B4-BE49-F238E27FC236}">
                <a16:creationId xmlns:a16="http://schemas.microsoft.com/office/drawing/2014/main" id="{B1CD14CC-3FE3-408B-8CA3-55BAB0CDB20E}"/>
              </a:ext>
            </a:extLst>
          </p:cNvPr>
          <p:cNvCxnSpPr/>
          <p:nvPr/>
        </p:nvCxnSpPr>
        <p:spPr>
          <a:xfrm flipV="1">
            <a:off x="6657318" y="2956418"/>
            <a:ext cx="0" cy="8951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E1D7F490-A350-47EB-9F71-15AFEA6F55BB}"/>
              </a:ext>
            </a:extLst>
          </p:cNvPr>
          <p:cNvCxnSpPr>
            <a:cxnSpLocks/>
          </p:cNvCxnSpPr>
          <p:nvPr/>
        </p:nvCxnSpPr>
        <p:spPr>
          <a:xfrm>
            <a:off x="6658424" y="3847953"/>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E6944C4F-C609-4B1C-88A8-E33EC3836139}"/>
              </a:ext>
            </a:extLst>
          </p:cNvPr>
          <p:cNvSpPr txBox="1"/>
          <p:nvPr/>
        </p:nvSpPr>
        <p:spPr>
          <a:xfrm>
            <a:off x="7014549" y="2913111"/>
            <a:ext cx="806666" cy="338554"/>
          </a:xfrm>
          <a:prstGeom prst="rect">
            <a:avLst/>
          </a:prstGeom>
          <a:noFill/>
        </p:spPr>
        <p:txBody>
          <a:bodyPr wrap="square" rtlCol="0">
            <a:spAutoFit/>
          </a:bodyPr>
          <a:lstStyle/>
          <a:p>
            <a:pPr algn="ctr"/>
            <a:r>
              <a:rPr kumimoji="1" lang="ja-JP" altLang="en-US" sz="1600" dirty="0"/>
              <a:t>外乱</a:t>
            </a: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CF040A5-7600-4EA8-B53E-C1FF21F4D26F}"/>
                  </a:ext>
                </a:extLst>
              </p:cNvPr>
              <p:cNvSpPr txBox="1"/>
              <p:nvPr/>
            </p:nvSpPr>
            <p:spPr>
              <a:xfrm>
                <a:off x="8124638" y="3853823"/>
                <a:ext cx="591312" cy="261610"/>
              </a:xfrm>
              <a:prstGeom prst="rect">
                <a:avLst/>
              </a:prstGeom>
              <a:noFill/>
            </p:spPr>
            <p:txBody>
              <a:bodyPr wrap="square" rtlCol="0">
                <a:spAutoFit/>
              </a:bodyPr>
              <a:lstStyle/>
              <a:p>
                <a:pPr algn="ctr"/>
                <a:r>
                  <a:rPr kumimoji="1" lang="ja-JP" altLang="en-US" sz="1100" dirty="0"/>
                  <a:t>時間</a:t>
                </a:r>
                <a14:m>
                  <m:oMath xmlns:m="http://schemas.openxmlformats.org/officeDocument/2006/math">
                    <m:r>
                      <a:rPr kumimoji="1" lang="en-US" altLang="ja-JP" sz="1100" b="0" i="1" smtClean="0">
                        <a:latin typeface="Cambria Math" panose="02040503050406030204" pitchFamily="18" charset="0"/>
                      </a:rPr>
                      <m:t>𝑡</m:t>
                    </m:r>
                  </m:oMath>
                </a14:m>
                <a:endParaRPr kumimoji="1" lang="ja-JP" altLang="en-US" sz="1100" dirty="0"/>
              </a:p>
            </p:txBody>
          </p:sp>
        </mc:Choice>
        <mc:Fallback xmlns="">
          <p:sp>
            <p:nvSpPr>
              <p:cNvPr id="39" name="テキスト ボックス 38">
                <a:extLst>
                  <a:ext uri="{FF2B5EF4-FFF2-40B4-BE49-F238E27FC236}">
                    <a16:creationId xmlns:a16="http://schemas.microsoft.com/office/drawing/2014/main" id="{2CF040A5-7600-4EA8-B53E-C1FF21F4D26F}"/>
                  </a:ext>
                </a:extLst>
              </p:cNvPr>
              <p:cNvSpPr txBox="1">
                <a:spLocks noRot="1" noChangeAspect="1" noMove="1" noResize="1" noEditPoints="1" noAdjustHandles="1" noChangeArrowheads="1" noChangeShapeType="1" noTextEdit="1"/>
              </p:cNvSpPr>
              <p:nvPr/>
            </p:nvSpPr>
            <p:spPr>
              <a:xfrm>
                <a:off x="8124638" y="3853823"/>
                <a:ext cx="591312" cy="261610"/>
              </a:xfrm>
              <a:prstGeom prst="rect">
                <a:avLst/>
              </a:prstGeom>
              <a:blipFill>
                <a:blip r:embed="rId2"/>
                <a:stretch>
                  <a:fillRect t="-2326" b="-13953"/>
                </a:stretch>
              </a:blipFill>
            </p:spPr>
            <p:txBody>
              <a:bodyPr/>
              <a:lstStyle/>
              <a:p>
                <a:r>
                  <a:rPr lang="ja-JP" altLang="en-US">
                    <a:noFill/>
                  </a:rPr>
                  <a:t> </a:t>
                </a:r>
              </a:p>
            </p:txBody>
          </p:sp>
        </mc:Fallback>
      </mc:AlternateContent>
      <p:sp>
        <p:nvSpPr>
          <p:cNvPr id="40" name="フリーフォーム: 図形 39">
            <a:extLst>
              <a:ext uri="{FF2B5EF4-FFF2-40B4-BE49-F238E27FC236}">
                <a16:creationId xmlns:a16="http://schemas.microsoft.com/office/drawing/2014/main" id="{0BA44D68-D809-477D-ACAB-8D8FCB76E843}"/>
              </a:ext>
            </a:extLst>
          </p:cNvPr>
          <p:cNvSpPr/>
          <p:nvPr/>
        </p:nvSpPr>
        <p:spPr>
          <a:xfrm flipV="1">
            <a:off x="6808408" y="3381549"/>
            <a:ext cx="1451912" cy="383396"/>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E46AC6E-657C-4EC7-9D8A-A0DE7613C6BE}"/>
              </a:ext>
            </a:extLst>
          </p:cNvPr>
          <p:cNvSpPr txBox="1"/>
          <p:nvPr/>
        </p:nvSpPr>
        <p:spPr>
          <a:xfrm>
            <a:off x="9335905" y="4358383"/>
            <a:ext cx="2185064" cy="369332"/>
          </a:xfrm>
          <a:prstGeom prst="rect">
            <a:avLst/>
          </a:prstGeom>
          <a:noFill/>
        </p:spPr>
        <p:txBody>
          <a:bodyPr wrap="square" rtlCol="0">
            <a:spAutoFit/>
          </a:bodyPr>
          <a:lstStyle/>
          <a:p>
            <a:pPr algn="ctr"/>
            <a:r>
              <a:rPr kumimoji="1" lang="ja-JP" altLang="en-US" dirty="0"/>
              <a:t>操業コストを削減</a:t>
            </a:r>
          </a:p>
        </p:txBody>
      </p:sp>
      <p:sp>
        <p:nvSpPr>
          <p:cNvPr id="43" name="テキスト ボックス 42">
            <a:extLst>
              <a:ext uri="{FF2B5EF4-FFF2-40B4-BE49-F238E27FC236}">
                <a16:creationId xmlns:a16="http://schemas.microsoft.com/office/drawing/2014/main" id="{F453ECBA-4191-492B-B872-0737F5675D32}"/>
              </a:ext>
            </a:extLst>
          </p:cNvPr>
          <p:cNvSpPr txBox="1"/>
          <p:nvPr/>
        </p:nvSpPr>
        <p:spPr>
          <a:xfrm>
            <a:off x="8999121" y="3261375"/>
            <a:ext cx="2758547" cy="369332"/>
          </a:xfrm>
          <a:prstGeom prst="rect">
            <a:avLst/>
          </a:prstGeom>
          <a:noFill/>
        </p:spPr>
        <p:txBody>
          <a:bodyPr wrap="square" rtlCol="0">
            <a:spAutoFit/>
          </a:bodyPr>
          <a:lstStyle/>
          <a:p>
            <a:pPr algn="ctr"/>
            <a:r>
              <a:rPr kumimoji="1" lang="ja-JP" altLang="en-US" dirty="0"/>
              <a:t>与えられる外乱に合わせる</a:t>
            </a:r>
          </a:p>
        </p:txBody>
      </p:sp>
      <p:sp>
        <p:nvSpPr>
          <p:cNvPr id="45" name="テキスト ボックス 44">
            <a:extLst>
              <a:ext uri="{FF2B5EF4-FFF2-40B4-BE49-F238E27FC236}">
                <a16:creationId xmlns:a16="http://schemas.microsoft.com/office/drawing/2014/main" id="{319FE35D-4CAE-443B-B405-CB23D5BB6A4C}"/>
              </a:ext>
            </a:extLst>
          </p:cNvPr>
          <p:cNvSpPr txBox="1"/>
          <p:nvPr/>
        </p:nvSpPr>
        <p:spPr>
          <a:xfrm>
            <a:off x="7344780" y="1753845"/>
            <a:ext cx="3494500" cy="400110"/>
          </a:xfrm>
          <a:prstGeom prst="rect">
            <a:avLst/>
          </a:prstGeom>
          <a:noFill/>
        </p:spPr>
        <p:txBody>
          <a:bodyPr wrap="square" rtlCol="0">
            <a:spAutoFit/>
          </a:bodyPr>
          <a:lstStyle/>
          <a:p>
            <a:pPr algn="ctr"/>
            <a:r>
              <a:rPr kumimoji="1" lang="ja-JP" altLang="en-US" sz="2000" dirty="0"/>
              <a:t>操業計画最適化への定式化</a:t>
            </a:r>
          </a:p>
        </p:txBody>
      </p:sp>
      <p:sp>
        <p:nvSpPr>
          <p:cNvPr id="46" name="テキスト ボックス 45">
            <a:extLst>
              <a:ext uri="{FF2B5EF4-FFF2-40B4-BE49-F238E27FC236}">
                <a16:creationId xmlns:a16="http://schemas.microsoft.com/office/drawing/2014/main" id="{FCA22123-8934-4322-A7E4-CA67C85625E4}"/>
              </a:ext>
            </a:extLst>
          </p:cNvPr>
          <p:cNvSpPr txBox="1"/>
          <p:nvPr/>
        </p:nvSpPr>
        <p:spPr>
          <a:xfrm>
            <a:off x="940289" y="1748017"/>
            <a:ext cx="3925447" cy="400110"/>
          </a:xfrm>
          <a:prstGeom prst="rect">
            <a:avLst/>
          </a:prstGeom>
          <a:noFill/>
        </p:spPr>
        <p:txBody>
          <a:bodyPr wrap="square" rtlCol="0">
            <a:spAutoFit/>
          </a:bodyPr>
          <a:lstStyle/>
          <a:p>
            <a:pPr algn="ctr"/>
            <a:r>
              <a:rPr kumimoji="1" lang="ja-JP" altLang="en-US" sz="2000" dirty="0"/>
              <a:t>操業最適化を意識したモデル化</a:t>
            </a:r>
          </a:p>
        </p:txBody>
      </p:sp>
      <p:cxnSp>
        <p:nvCxnSpPr>
          <p:cNvPr id="47" name="直線コネクタ 46">
            <a:extLst>
              <a:ext uri="{FF2B5EF4-FFF2-40B4-BE49-F238E27FC236}">
                <a16:creationId xmlns:a16="http://schemas.microsoft.com/office/drawing/2014/main" id="{54D22498-CC2D-48DC-8B1B-66C4CE6D82FD}"/>
              </a:ext>
            </a:extLst>
          </p:cNvPr>
          <p:cNvCxnSpPr>
            <a:cxnSpLocks/>
          </p:cNvCxnSpPr>
          <p:nvPr/>
        </p:nvCxnSpPr>
        <p:spPr>
          <a:xfrm flipH="1">
            <a:off x="299257" y="2148127"/>
            <a:ext cx="5138283"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586C76-6DD7-47C2-9E21-1E67E45092CE}"/>
              </a:ext>
            </a:extLst>
          </p:cNvPr>
          <p:cNvCxnSpPr>
            <a:cxnSpLocks/>
          </p:cNvCxnSpPr>
          <p:nvPr/>
        </p:nvCxnSpPr>
        <p:spPr>
          <a:xfrm flipH="1">
            <a:off x="6227744" y="2148127"/>
            <a:ext cx="5652111"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A0E1282-6104-44CB-90C8-BCB6C7C70AF2}"/>
              </a:ext>
            </a:extLst>
          </p:cNvPr>
          <p:cNvSpPr txBox="1"/>
          <p:nvPr/>
        </p:nvSpPr>
        <p:spPr>
          <a:xfrm>
            <a:off x="6209785" y="2360416"/>
            <a:ext cx="5764490" cy="369332"/>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制約条件を満たす範囲で、コスト最小な操業計画を算出</a:t>
            </a:r>
          </a:p>
        </p:txBody>
      </p:sp>
      <p:sp>
        <p:nvSpPr>
          <p:cNvPr id="50" name="テキスト ボックス 49">
            <a:extLst>
              <a:ext uri="{FF2B5EF4-FFF2-40B4-BE49-F238E27FC236}">
                <a16:creationId xmlns:a16="http://schemas.microsoft.com/office/drawing/2014/main" id="{79732A52-E9FE-45DD-AA3C-3A09A4A5B153}"/>
              </a:ext>
            </a:extLst>
          </p:cNvPr>
          <p:cNvSpPr txBox="1"/>
          <p:nvPr/>
        </p:nvSpPr>
        <p:spPr>
          <a:xfrm>
            <a:off x="196355" y="2360416"/>
            <a:ext cx="5328144" cy="369332"/>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操業上、考慮が必要な制約・コストを数式として表現</a:t>
            </a:r>
          </a:p>
        </p:txBody>
      </p:sp>
      <p:sp>
        <p:nvSpPr>
          <p:cNvPr id="51" name="矢印: 右 50">
            <a:extLst>
              <a:ext uri="{FF2B5EF4-FFF2-40B4-BE49-F238E27FC236}">
                <a16:creationId xmlns:a16="http://schemas.microsoft.com/office/drawing/2014/main" id="{02F15A19-82A1-4B51-B83D-341C2C8063D8}"/>
              </a:ext>
            </a:extLst>
          </p:cNvPr>
          <p:cNvSpPr/>
          <p:nvPr/>
        </p:nvSpPr>
        <p:spPr>
          <a:xfrm rot="5400000">
            <a:off x="2306939" y="5741866"/>
            <a:ext cx="481621" cy="2460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3" name="直線コネクタ 52">
            <a:extLst>
              <a:ext uri="{FF2B5EF4-FFF2-40B4-BE49-F238E27FC236}">
                <a16:creationId xmlns:a16="http://schemas.microsoft.com/office/drawing/2014/main" id="{079786BD-5026-4C58-997A-ECB3181AF6C6}"/>
              </a:ext>
            </a:extLst>
          </p:cNvPr>
          <p:cNvCxnSpPr/>
          <p:nvPr/>
        </p:nvCxnSpPr>
        <p:spPr>
          <a:xfrm>
            <a:off x="6669982" y="4823066"/>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AD08CEFC-0892-4984-B3E0-C2BB7C5F436B}"/>
                  </a:ext>
                </a:extLst>
              </p:cNvPr>
              <p:cNvSpPr txBox="1"/>
              <p:nvPr/>
            </p:nvSpPr>
            <p:spPr>
              <a:xfrm>
                <a:off x="846605" y="2827571"/>
                <a:ext cx="139306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r>
                        <a:rPr kumimoji="1" lang="en-US" altLang="ja-JP" sz="1600" b="0" i="1" smtClean="0">
                          <a:latin typeface="Cambria Math" panose="02040503050406030204" pitchFamily="18" charset="0"/>
                        </a:rPr>
                        <m:t>≤</m:t>
                      </m:r>
                      <m:r>
                        <m:rPr>
                          <m:nor/>
                        </m:rPr>
                        <a:rPr kumimoji="1" lang="ja-JP" altLang="en-US" sz="1600" dirty="0"/>
                        <m:t>品質</m:t>
                      </m:r>
                      <m:r>
                        <a:rPr kumimoji="1" lang="en-US" altLang="ja-JP" sz="1600" i="1">
                          <a:latin typeface="Cambria Math" panose="02040503050406030204" pitchFamily="18" charset="0"/>
                        </a:rPr>
                        <m:t>≤</m:t>
                      </m:r>
                      <m:r>
                        <a:rPr kumimoji="1" lang="en-US" altLang="ja-JP" sz="1600" b="0" i="1" smtClean="0">
                          <a:latin typeface="Cambria Math" panose="02040503050406030204" pitchFamily="18" charset="0"/>
                        </a:rPr>
                        <m:t>𝑈</m:t>
                      </m:r>
                    </m:oMath>
                  </m:oMathPara>
                </a14:m>
                <a:endParaRPr kumimoji="1" lang="ja-JP" altLang="en-US" sz="1600" dirty="0"/>
              </a:p>
            </p:txBody>
          </p:sp>
        </mc:Choice>
        <mc:Fallback xmlns="">
          <p:sp>
            <p:nvSpPr>
              <p:cNvPr id="54" name="テキスト ボックス 53">
                <a:extLst>
                  <a:ext uri="{FF2B5EF4-FFF2-40B4-BE49-F238E27FC236}">
                    <a16:creationId xmlns:a16="http://schemas.microsoft.com/office/drawing/2014/main" id="{AD08CEFC-0892-4984-B3E0-C2BB7C5F436B}"/>
                  </a:ext>
                </a:extLst>
              </p:cNvPr>
              <p:cNvSpPr txBox="1">
                <a:spLocks noRot="1" noChangeAspect="1" noMove="1" noResize="1" noEditPoints="1" noAdjustHandles="1" noChangeArrowheads="1" noChangeShapeType="1" noTextEdit="1"/>
              </p:cNvSpPr>
              <p:nvPr/>
            </p:nvSpPr>
            <p:spPr>
              <a:xfrm>
                <a:off x="846605" y="2827571"/>
                <a:ext cx="1393067" cy="338554"/>
              </a:xfrm>
              <a:prstGeom prst="rect">
                <a:avLst/>
              </a:prstGeom>
              <a:blipFill>
                <a:blip r:embed="rId4"/>
                <a:stretch>
                  <a:fillRect b="-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3C66D31-40F0-4745-8BAC-ADFDC315C003}"/>
                  </a:ext>
                </a:extLst>
              </p:cNvPr>
              <p:cNvSpPr txBox="1"/>
              <p:nvPr/>
            </p:nvSpPr>
            <p:spPr>
              <a:xfrm>
                <a:off x="1307873" y="4714879"/>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5" name="テキスト ボックス 54">
                <a:extLst>
                  <a:ext uri="{FF2B5EF4-FFF2-40B4-BE49-F238E27FC236}">
                    <a16:creationId xmlns:a16="http://schemas.microsoft.com/office/drawing/2014/main" id="{33C66D31-40F0-4745-8BAC-ADFDC315C003}"/>
                  </a:ext>
                </a:extLst>
              </p:cNvPr>
              <p:cNvSpPr txBox="1">
                <a:spLocks noRot="1" noChangeAspect="1" noMove="1" noResize="1" noEditPoints="1" noAdjustHandles="1" noChangeArrowheads="1" noChangeShapeType="1" noTextEdit="1"/>
              </p:cNvSpPr>
              <p:nvPr/>
            </p:nvSpPr>
            <p:spPr>
              <a:xfrm>
                <a:off x="1307873" y="4714879"/>
                <a:ext cx="667154"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86736509-240E-4E62-936B-B27BA461AAE3}"/>
                  </a:ext>
                </a:extLst>
              </p:cNvPr>
              <p:cNvSpPr txBox="1"/>
              <p:nvPr/>
            </p:nvSpPr>
            <p:spPr>
              <a:xfrm>
                <a:off x="3450765" y="4714879"/>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6" name="テキスト ボックス 55">
                <a:extLst>
                  <a:ext uri="{FF2B5EF4-FFF2-40B4-BE49-F238E27FC236}">
                    <a16:creationId xmlns:a16="http://schemas.microsoft.com/office/drawing/2014/main" id="{86736509-240E-4E62-936B-B27BA461AAE3}"/>
                  </a:ext>
                </a:extLst>
              </p:cNvPr>
              <p:cNvSpPr txBox="1">
                <a:spLocks noRot="1" noChangeAspect="1" noMove="1" noResize="1" noEditPoints="1" noAdjustHandles="1" noChangeArrowheads="1" noChangeShapeType="1" noTextEdit="1"/>
              </p:cNvSpPr>
              <p:nvPr/>
            </p:nvSpPr>
            <p:spPr>
              <a:xfrm>
                <a:off x="3450765" y="4714879"/>
                <a:ext cx="667154" cy="338554"/>
              </a:xfrm>
              <a:prstGeom prst="rect">
                <a:avLst/>
              </a:prstGeom>
              <a:blipFill>
                <a:blip r:embed="rId6"/>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D39876E-27F8-407A-A8A1-C15A9497962D}"/>
                  </a:ext>
                </a:extLst>
              </p:cNvPr>
              <p:cNvSpPr txBox="1"/>
              <p:nvPr/>
            </p:nvSpPr>
            <p:spPr>
              <a:xfrm>
                <a:off x="3345335" y="5672993"/>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7" name="テキスト ボックス 56">
                <a:extLst>
                  <a:ext uri="{FF2B5EF4-FFF2-40B4-BE49-F238E27FC236}">
                    <a16:creationId xmlns:a16="http://schemas.microsoft.com/office/drawing/2014/main" id="{CD39876E-27F8-407A-A8A1-C15A9497962D}"/>
                  </a:ext>
                </a:extLst>
              </p:cNvPr>
              <p:cNvSpPr txBox="1">
                <a:spLocks noRot="1" noChangeAspect="1" noMove="1" noResize="1" noEditPoints="1" noAdjustHandles="1" noChangeArrowheads="1" noChangeShapeType="1" noTextEdit="1"/>
              </p:cNvSpPr>
              <p:nvPr/>
            </p:nvSpPr>
            <p:spPr>
              <a:xfrm>
                <a:off x="3345335" y="5672993"/>
                <a:ext cx="667154"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EEB6D604-CCD9-40A7-93F0-03B5AC6627A1}"/>
                  </a:ext>
                </a:extLst>
              </p:cNvPr>
              <p:cNvSpPr txBox="1"/>
              <p:nvPr/>
            </p:nvSpPr>
            <p:spPr>
              <a:xfrm>
                <a:off x="7539469" y="5160364"/>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8" name="テキスト ボックス 57">
                <a:extLst>
                  <a:ext uri="{FF2B5EF4-FFF2-40B4-BE49-F238E27FC236}">
                    <a16:creationId xmlns:a16="http://schemas.microsoft.com/office/drawing/2014/main" id="{EEB6D604-CCD9-40A7-93F0-03B5AC6627A1}"/>
                  </a:ext>
                </a:extLst>
              </p:cNvPr>
              <p:cNvSpPr txBox="1">
                <a:spLocks noRot="1" noChangeAspect="1" noMove="1" noResize="1" noEditPoints="1" noAdjustHandles="1" noChangeArrowheads="1" noChangeShapeType="1" noTextEdit="1"/>
              </p:cNvSpPr>
              <p:nvPr/>
            </p:nvSpPr>
            <p:spPr>
              <a:xfrm>
                <a:off x="7539469" y="5160364"/>
                <a:ext cx="667154" cy="338554"/>
              </a:xfrm>
              <a:prstGeom prst="rect">
                <a:avLst/>
              </a:prstGeom>
              <a:blipFill>
                <a:blip r:embed="rId8"/>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862D5F37-409C-4E89-BE98-527363AC2C31}"/>
                  </a:ext>
                </a:extLst>
              </p:cNvPr>
              <p:cNvSpPr txBox="1"/>
              <p:nvPr/>
            </p:nvSpPr>
            <p:spPr>
              <a:xfrm>
                <a:off x="7579104" y="2890595"/>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9" name="テキスト ボックス 58">
                <a:extLst>
                  <a:ext uri="{FF2B5EF4-FFF2-40B4-BE49-F238E27FC236}">
                    <a16:creationId xmlns:a16="http://schemas.microsoft.com/office/drawing/2014/main" id="{862D5F37-409C-4E89-BE98-527363AC2C31}"/>
                  </a:ext>
                </a:extLst>
              </p:cNvPr>
              <p:cNvSpPr txBox="1">
                <a:spLocks noRot="1" noChangeAspect="1" noMove="1" noResize="1" noEditPoints="1" noAdjustHandles="1" noChangeArrowheads="1" noChangeShapeType="1" noTextEdit="1"/>
              </p:cNvSpPr>
              <p:nvPr/>
            </p:nvSpPr>
            <p:spPr>
              <a:xfrm>
                <a:off x="7579104" y="2890595"/>
                <a:ext cx="667154"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B5FC8C1-567F-4671-835C-E3B81286ECC3}"/>
                  </a:ext>
                </a:extLst>
              </p:cNvPr>
              <p:cNvSpPr txBox="1"/>
              <p:nvPr/>
            </p:nvSpPr>
            <p:spPr>
              <a:xfrm>
                <a:off x="7642080" y="4015934"/>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60" name="テキスト ボックス 59">
                <a:extLst>
                  <a:ext uri="{FF2B5EF4-FFF2-40B4-BE49-F238E27FC236}">
                    <a16:creationId xmlns:a16="http://schemas.microsoft.com/office/drawing/2014/main" id="{FB5FC8C1-567F-4671-835C-E3B81286ECC3}"/>
                  </a:ext>
                </a:extLst>
              </p:cNvPr>
              <p:cNvSpPr txBox="1">
                <a:spLocks noRot="1" noChangeAspect="1" noMove="1" noResize="1" noEditPoints="1" noAdjustHandles="1" noChangeArrowheads="1" noChangeShapeType="1" noTextEdit="1"/>
              </p:cNvSpPr>
              <p:nvPr/>
            </p:nvSpPr>
            <p:spPr>
              <a:xfrm>
                <a:off x="7642080" y="4015934"/>
                <a:ext cx="667154" cy="338554"/>
              </a:xfrm>
              <a:prstGeom prst="rect">
                <a:avLst/>
              </a:prstGeom>
              <a:blipFill>
                <a:blip r:embed="rId10"/>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B65B922-8C57-47BC-8AE1-99DB002773C2}"/>
                  </a:ext>
                </a:extLst>
              </p:cNvPr>
              <p:cNvSpPr txBox="1"/>
              <p:nvPr/>
            </p:nvSpPr>
            <p:spPr>
              <a:xfrm>
                <a:off x="600584" y="3196022"/>
                <a:ext cx="184319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rPr>
                        <m:t>コスト</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ja-JP" altLang="en-US" sz="1600" i="1">
                          <a:latin typeface="Cambria Math" panose="02040503050406030204" pitchFamily="18" charset="0"/>
                        </a:rPr>
                        <m:t>操作量</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61" name="テキスト ボックス 60">
                <a:extLst>
                  <a:ext uri="{FF2B5EF4-FFF2-40B4-BE49-F238E27FC236}">
                    <a16:creationId xmlns:a16="http://schemas.microsoft.com/office/drawing/2014/main" id="{8B65B922-8C57-47BC-8AE1-99DB002773C2}"/>
                  </a:ext>
                </a:extLst>
              </p:cNvPr>
              <p:cNvSpPr txBox="1">
                <a:spLocks noRot="1" noChangeAspect="1" noMove="1" noResize="1" noEditPoints="1" noAdjustHandles="1" noChangeArrowheads="1" noChangeShapeType="1" noTextEdit="1"/>
              </p:cNvSpPr>
              <p:nvPr/>
            </p:nvSpPr>
            <p:spPr>
              <a:xfrm>
                <a:off x="600584" y="3196022"/>
                <a:ext cx="1843191" cy="338554"/>
              </a:xfrm>
              <a:prstGeom prst="rect">
                <a:avLst/>
              </a:prstGeom>
              <a:blipFill>
                <a:blip r:embed="rId11"/>
                <a:stretch>
                  <a:fillRect b="-10714"/>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DA399358-37EF-4C33-B80F-465DD4D77545}"/>
              </a:ext>
            </a:extLst>
          </p:cNvPr>
          <p:cNvSpPr txBox="1"/>
          <p:nvPr/>
        </p:nvSpPr>
        <p:spPr>
          <a:xfrm>
            <a:off x="2544171" y="2827571"/>
            <a:ext cx="2425830" cy="338554"/>
          </a:xfrm>
          <a:prstGeom prst="rect">
            <a:avLst/>
          </a:prstGeom>
          <a:noFill/>
        </p:spPr>
        <p:txBody>
          <a:bodyPr wrap="square" rtlCol="0">
            <a:spAutoFit/>
          </a:bodyPr>
          <a:lstStyle/>
          <a:p>
            <a:r>
              <a:rPr kumimoji="1" lang="ja-JP" altLang="en-US" sz="1600" dirty="0"/>
              <a:t>：品質が水準を遵守したい</a:t>
            </a:r>
          </a:p>
        </p:txBody>
      </p:sp>
      <p:sp>
        <p:nvSpPr>
          <p:cNvPr id="63" name="テキスト ボックス 62">
            <a:extLst>
              <a:ext uri="{FF2B5EF4-FFF2-40B4-BE49-F238E27FC236}">
                <a16:creationId xmlns:a16="http://schemas.microsoft.com/office/drawing/2014/main" id="{723B4A85-62B8-4A79-87A2-59085880DAA0}"/>
              </a:ext>
            </a:extLst>
          </p:cNvPr>
          <p:cNvSpPr txBox="1"/>
          <p:nvPr/>
        </p:nvSpPr>
        <p:spPr>
          <a:xfrm>
            <a:off x="2544171" y="3196022"/>
            <a:ext cx="2501810" cy="338554"/>
          </a:xfrm>
          <a:prstGeom prst="rect">
            <a:avLst/>
          </a:prstGeom>
          <a:noFill/>
        </p:spPr>
        <p:txBody>
          <a:bodyPr wrap="square" rtlCol="0">
            <a:spAutoFit/>
          </a:bodyPr>
          <a:lstStyle/>
          <a:p>
            <a:r>
              <a:rPr kumimoji="1" lang="ja-JP" altLang="en-US" sz="1600" dirty="0"/>
              <a:t>：操業コストを減らしたい</a:t>
            </a:r>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2F9083F-675D-4048-B03B-3DB54C9A2660}"/>
                  </a:ext>
                </a:extLst>
              </p:cNvPr>
              <p:cNvSpPr txBox="1"/>
              <p:nvPr/>
            </p:nvSpPr>
            <p:spPr>
              <a:xfrm>
                <a:off x="638438" y="4192457"/>
                <a:ext cx="1675628"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dirty="0" smtClean="0">
                          <a:latin typeface="Cambria Math" panose="02040503050406030204" pitchFamily="18" charset="0"/>
                        </a:rPr>
                        <m:t>𝑧</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𝑔</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64" name="テキスト ボックス 63">
                <a:extLst>
                  <a:ext uri="{FF2B5EF4-FFF2-40B4-BE49-F238E27FC236}">
                    <a16:creationId xmlns:a16="http://schemas.microsoft.com/office/drawing/2014/main" id="{52F9083F-675D-4048-B03B-3DB54C9A2660}"/>
                  </a:ext>
                </a:extLst>
              </p:cNvPr>
              <p:cNvSpPr txBox="1">
                <a:spLocks noRot="1" noChangeAspect="1" noMove="1" noResize="1" noEditPoints="1" noAdjustHandles="1" noChangeArrowheads="1" noChangeShapeType="1" noTextEdit="1"/>
              </p:cNvSpPr>
              <p:nvPr/>
            </p:nvSpPr>
            <p:spPr>
              <a:xfrm>
                <a:off x="638438" y="4192457"/>
                <a:ext cx="1675628" cy="338554"/>
              </a:xfrm>
              <a:prstGeom prst="rect">
                <a:avLst/>
              </a:prstGeom>
              <a:blipFill>
                <a:blip r:embed="rId12"/>
                <a:stretch>
                  <a:fillRect b="-12727"/>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BA2E46FE-CDEA-42EF-8C78-BEE30F641D9E}"/>
              </a:ext>
            </a:extLst>
          </p:cNvPr>
          <p:cNvSpPr txBox="1"/>
          <p:nvPr/>
        </p:nvSpPr>
        <p:spPr>
          <a:xfrm>
            <a:off x="2513905" y="4192457"/>
            <a:ext cx="2456095" cy="338554"/>
          </a:xfrm>
          <a:prstGeom prst="rect">
            <a:avLst/>
          </a:prstGeom>
          <a:noFill/>
        </p:spPr>
        <p:txBody>
          <a:bodyPr wrap="square" rtlCol="0">
            <a:spAutoFit/>
          </a:bodyPr>
          <a:lstStyle/>
          <a:p>
            <a:r>
              <a:rPr kumimoji="1" lang="ja-JP" altLang="en-US" sz="1600" dirty="0"/>
              <a:t>：各変数は特性に従うべき</a:t>
            </a:r>
          </a:p>
        </p:txBody>
      </p:sp>
      <p:sp>
        <p:nvSpPr>
          <p:cNvPr id="66" name="吹き出し: 角を丸めた四角形 65">
            <a:extLst>
              <a:ext uri="{FF2B5EF4-FFF2-40B4-BE49-F238E27FC236}">
                <a16:creationId xmlns:a16="http://schemas.microsoft.com/office/drawing/2014/main" id="{DC5AFAAD-76E6-4432-839D-037AC4FBD9BA}"/>
              </a:ext>
            </a:extLst>
          </p:cNvPr>
          <p:cNvSpPr/>
          <p:nvPr/>
        </p:nvSpPr>
        <p:spPr>
          <a:xfrm>
            <a:off x="4245458" y="4644280"/>
            <a:ext cx="1429757" cy="590783"/>
          </a:xfrm>
          <a:prstGeom prst="wedgeRoundRectCallout">
            <a:avLst>
              <a:gd name="adj1" fmla="val -39020"/>
              <a:gd name="adj2" fmla="val -6600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データ駆動の使いどころ</a:t>
            </a:r>
          </a:p>
        </p:txBody>
      </p:sp>
      <p:cxnSp>
        <p:nvCxnSpPr>
          <p:cNvPr id="15" name="直線矢印コネクタ 14">
            <a:extLst>
              <a:ext uri="{FF2B5EF4-FFF2-40B4-BE49-F238E27FC236}">
                <a16:creationId xmlns:a16="http://schemas.microsoft.com/office/drawing/2014/main" id="{9931BB36-7E2D-44E7-B2AD-7F57013A70A9}"/>
              </a:ext>
            </a:extLst>
          </p:cNvPr>
          <p:cNvCxnSpPr/>
          <p:nvPr/>
        </p:nvCxnSpPr>
        <p:spPr>
          <a:xfrm>
            <a:off x="8801100" y="5559218"/>
            <a:ext cx="0" cy="2512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46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23708" y="241300"/>
            <a:ext cx="11400125" cy="518094"/>
          </a:xfrm>
        </p:spPr>
        <p:txBody>
          <a:bodyPr anchor="ctr">
            <a:normAutofit/>
          </a:bodyPr>
          <a:lstStyle/>
          <a:p>
            <a:r>
              <a:rPr lang="en-US" altLang="ja-JP" dirty="0"/>
              <a:t>RO</a:t>
            </a:r>
            <a:r>
              <a:rPr lang="ja-JP" altLang="en-US" dirty="0"/>
              <a:t>膜運転最適化の目的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14</a:t>
            </a:fld>
            <a:endParaRPr kumimoji="1" lang="ja-JP" altLang="en-US"/>
          </a:p>
        </p:txBody>
      </p:sp>
      <p:sp>
        <p:nvSpPr>
          <p:cNvPr id="2" name="正方形/長方形 1">
            <a:extLst>
              <a:ext uri="{FF2B5EF4-FFF2-40B4-BE49-F238E27FC236}">
                <a16:creationId xmlns:a16="http://schemas.microsoft.com/office/drawing/2014/main" id="{BDAA06C8-E14E-4AF3-9B79-87D6F2871CCC}"/>
              </a:ext>
            </a:extLst>
          </p:cNvPr>
          <p:cNvSpPr/>
          <p:nvPr/>
        </p:nvSpPr>
        <p:spPr>
          <a:xfrm>
            <a:off x="6167035" y="3599576"/>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23" name="直線矢印コネクタ 22">
            <a:extLst>
              <a:ext uri="{FF2B5EF4-FFF2-40B4-BE49-F238E27FC236}">
                <a16:creationId xmlns:a16="http://schemas.microsoft.com/office/drawing/2014/main" id="{47E3B504-4CCB-49E2-BBE9-FB02CBD62A8A}"/>
              </a:ext>
            </a:extLst>
          </p:cNvPr>
          <p:cNvCxnSpPr>
            <a:cxnSpLocks/>
            <a:stCxn id="41" idx="3"/>
            <a:endCxn id="2" idx="1"/>
          </p:cNvCxnSpPr>
          <p:nvPr/>
        </p:nvCxnSpPr>
        <p:spPr>
          <a:xfrm>
            <a:off x="3604551" y="3771256"/>
            <a:ext cx="25624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6574E0E-8157-4902-A393-496850636155}"/>
              </a:ext>
            </a:extLst>
          </p:cNvPr>
          <p:cNvCxnSpPr>
            <a:cxnSpLocks/>
            <a:stCxn id="2" idx="3"/>
            <a:endCxn id="78" idx="1"/>
          </p:cNvCxnSpPr>
          <p:nvPr/>
        </p:nvCxnSpPr>
        <p:spPr>
          <a:xfrm>
            <a:off x="7320562" y="3771256"/>
            <a:ext cx="706104"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矢印: 下 34">
            <a:extLst>
              <a:ext uri="{FF2B5EF4-FFF2-40B4-BE49-F238E27FC236}">
                <a16:creationId xmlns:a16="http://schemas.microsoft.com/office/drawing/2014/main" id="{4475C6A2-D934-481F-A6D2-73C7362B1CE5}"/>
              </a:ext>
            </a:extLst>
          </p:cNvPr>
          <p:cNvSpPr/>
          <p:nvPr/>
        </p:nvSpPr>
        <p:spPr>
          <a:xfrm>
            <a:off x="1627628" y="3230676"/>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下 35">
            <a:extLst>
              <a:ext uri="{FF2B5EF4-FFF2-40B4-BE49-F238E27FC236}">
                <a16:creationId xmlns:a16="http://schemas.microsoft.com/office/drawing/2014/main" id="{FEB2C1E2-CD94-4124-A889-2CEDCCE7DEB4}"/>
              </a:ext>
            </a:extLst>
          </p:cNvPr>
          <p:cNvSpPr/>
          <p:nvPr/>
        </p:nvSpPr>
        <p:spPr>
          <a:xfrm>
            <a:off x="4725816" y="3230676"/>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3F24DBE-275C-45E1-867C-BA49248E1D44}"/>
              </a:ext>
            </a:extLst>
          </p:cNvPr>
          <p:cNvSpPr txBox="1"/>
          <p:nvPr/>
        </p:nvSpPr>
        <p:spPr>
          <a:xfrm>
            <a:off x="1264818" y="2798700"/>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41" name="正方形/長方形 40">
            <a:extLst>
              <a:ext uri="{FF2B5EF4-FFF2-40B4-BE49-F238E27FC236}">
                <a16:creationId xmlns:a16="http://schemas.microsoft.com/office/drawing/2014/main" id="{8E01734F-6330-4C33-AA17-65965476CE15}"/>
              </a:ext>
            </a:extLst>
          </p:cNvPr>
          <p:cNvSpPr/>
          <p:nvPr/>
        </p:nvSpPr>
        <p:spPr>
          <a:xfrm>
            <a:off x="2608118" y="3563523"/>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46" name="直線矢印コネクタ 45">
            <a:extLst>
              <a:ext uri="{FF2B5EF4-FFF2-40B4-BE49-F238E27FC236}">
                <a16:creationId xmlns:a16="http://schemas.microsoft.com/office/drawing/2014/main" id="{EF9F743F-E3FF-44E2-9949-C06171F6C7EB}"/>
              </a:ext>
            </a:extLst>
          </p:cNvPr>
          <p:cNvCxnSpPr>
            <a:cxnSpLocks/>
            <a:endCxn id="41" idx="1"/>
          </p:cNvCxnSpPr>
          <p:nvPr/>
        </p:nvCxnSpPr>
        <p:spPr>
          <a:xfrm>
            <a:off x="347898" y="3771256"/>
            <a:ext cx="226022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EE00C22-907F-48D3-905F-6E9B81FB655C}"/>
              </a:ext>
            </a:extLst>
          </p:cNvPr>
          <p:cNvSpPr txBox="1"/>
          <p:nvPr/>
        </p:nvSpPr>
        <p:spPr>
          <a:xfrm>
            <a:off x="3532025" y="2798700"/>
            <a:ext cx="2707535" cy="369332"/>
          </a:xfrm>
          <a:prstGeom prst="rect">
            <a:avLst/>
          </a:prstGeom>
          <a:noFill/>
        </p:spPr>
        <p:txBody>
          <a:bodyPr wrap="square" rtlCol="0">
            <a:spAutoFit/>
          </a:bodyPr>
          <a:lstStyle/>
          <a:p>
            <a:pPr algn="ctr"/>
            <a:r>
              <a:rPr kumimoji="1" lang="ja-JP" altLang="en-US" dirty="0"/>
              <a:t>閉塞防止／水質調整薬剤</a:t>
            </a:r>
          </a:p>
        </p:txBody>
      </p:sp>
      <p:sp>
        <p:nvSpPr>
          <p:cNvPr id="69" name="テキスト ボックス 68">
            <a:extLst>
              <a:ext uri="{FF2B5EF4-FFF2-40B4-BE49-F238E27FC236}">
                <a16:creationId xmlns:a16="http://schemas.microsoft.com/office/drawing/2014/main" id="{3E806034-6A21-4537-B12E-AC01322E2C11}"/>
              </a:ext>
            </a:extLst>
          </p:cNvPr>
          <p:cNvSpPr txBox="1"/>
          <p:nvPr/>
        </p:nvSpPr>
        <p:spPr>
          <a:xfrm>
            <a:off x="10475833" y="3604382"/>
            <a:ext cx="874425" cy="338554"/>
          </a:xfrm>
          <a:prstGeom prst="rect">
            <a:avLst/>
          </a:prstGeom>
          <a:noFill/>
        </p:spPr>
        <p:txBody>
          <a:bodyPr wrap="square" rtlCol="0">
            <a:spAutoFit/>
          </a:bodyPr>
          <a:lstStyle/>
          <a:p>
            <a:pPr algn="ctr"/>
            <a:r>
              <a:rPr kumimoji="1" lang="ja-JP" altLang="en-US" sz="1600" dirty="0"/>
              <a:t>再生水</a:t>
            </a:r>
          </a:p>
        </p:txBody>
      </p:sp>
      <p:sp>
        <p:nvSpPr>
          <p:cNvPr id="72" name="テキスト ボックス 71">
            <a:extLst>
              <a:ext uri="{FF2B5EF4-FFF2-40B4-BE49-F238E27FC236}">
                <a16:creationId xmlns:a16="http://schemas.microsoft.com/office/drawing/2014/main" id="{CF5A6E18-D512-490A-893F-3E9F10C37CC4}"/>
              </a:ext>
            </a:extLst>
          </p:cNvPr>
          <p:cNvSpPr txBox="1"/>
          <p:nvPr/>
        </p:nvSpPr>
        <p:spPr>
          <a:xfrm>
            <a:off x="3864332" y="4098738"/>
            <a:ext cx="2002524" cy="338554"/>
          </a:xfrm>
          <a:prstGeom prst="rect">
            <a:avLst/>
          </a:prstGeom>
          <a:noFill/>
        </p:spPr>
        <p:txBody>
          <a:bodyPr wrap="square" rtlCol="0">
            <a:spAutoFit/>
          </a:bodyPr>
          <a:lstStyle/>
          <a:p>
            <a:pPr algn="ctr"/>
            <a:r>
              <a:rPr kumimoji="1" lang="ja-JP" altLang="en-US" sz="1600" b="1" dirty="0">
                <a:solidFill>
                  <a:schemeClr val="accent1"/>
                </a:solidFill>
              </a:rPr>
              <a:t>薬剤コストが発生</a:t>
            </a:r>
          </a:p>
        </p:txBody>
      </p:sp>
      <p:sp>
        <p:nvSpPr>
          <p:cNvPr id="73" name="テキスト ボックス 72">
            <a:extLst>
              <a:ext uri="{FF2B5EF4-FFF2-40B4-BE49-F238E27FC236}">
                <a16:creationId xmlns:a16="http://schemas.microsoft.com/office/drawing/2014/main" id="{8A9A5B01-5681-493B-BE28-62B0F48FBD22}"/>
              </a:ext>
            </a:extLst>
          </p:cNvPr>
          <p:cNvSpPr txBox="1"/>
          <p:nvPr/>
        </p:nvSpPr>
        <p:spPr>
          <a:xfrm>
            <a:off x="5706534" y="4100189"/>
            <a:ext cx="2074527" cy="338554"/>
          </a:xfrm>
          <a:prstGeom prst="rect">
            <a:avLst/>
          </a:prstGeom>
          <a:noFill/>
        </p:spPr>
        <p:txBody>
          <a:bodyPr wrap="square" rtlCol="0">
            <a:spAutoFit/>
          </a:bodyPr>
          <a:lstStyle/>
          <a:p>
            <a:pPr algn="ctr"/>
            <a:r>
              <a:rPr kumimoji="1" lang="ja-JP" altLang="en-US" sz="1600" b="1" dirty="0">
                <a:solidFill>
                  <a:schemeClr val="accent1"/>
                </a:solidFill>
              </a:rPr>
              <a:t>膜洗浄コストが発生</a:t>
            </a:r>
          </a:p>
        </p:txBody>
      </p:sp>
      <p:sp>
        <p:nvSpPr>
          <p:cNvPr id="74" name="テキスト ボックス 73">
            <a:extLst>
              <a:ext uri="{FF2B5EF4-FFF2-40B4-BE49-F238E27FC236}">
                <a16:creationId xmlns:a16="http://schemas.microsoft.com/office/drawing/2014/main" id="{53456BC6-2EF3-4FAF-918F-F8284B088A18}"/>
              </a:ext>
            </a:extLst>
          </p:cNvPr>
          <p:cNvSpPr txBox="1"/>
          <p:nvPr/>
        </p:nvSpPr>
        <p:spPr>
          <a:xfrm>
            <a:off x="9911784" y="4026598"/>
            <a:ext cx="2002524" cy="830997"/>
          </a:xfrm>
          <a:prstGeom prst="rect">
            <a:avLst/>
          </a:prstGeom>
          <a:noFill/>
        </p:spPr>
        <p:txBody>
          <a:bodyPr wrap="square" rtlCol="0">
            <a:spAutoFit/>
          </a:bodyPr>
          <a:lstStyle/>
          <a:p>
            <a:pPr algn="ctr"/>
            <a:r>
              <a:rPr kumimoji="1" lang="ja-JP" altLang="en-US" sz="1600" b="1" dirty="0">
                <a:solidFill>
                  <a:schemeClr val="accent1"/>
                </a:solidFill>
              </a:rPr>
              <a:t>水質・供給量を</a:t>
            </a:r>
            <a:endParaRPr kumimoji="1" lang="en-US" altLang="ja-JP" sz="1600" b="1" dirty="0">
              <a:solidFill>
                <a:schemeClr val="accent1"/>
              </a:solidFill>
            </a:endParaRPr>
          </a:p>
          <a:p>
            <a:pPr algn="ctr"/>
            <a:r>
              <a:rPr kumimoji="1" lang="ja-JP" altLang="en-US" sz="1600" b="1" dirty="0">
                <a:solidFill>
                  <a:schemeClr val="accent1"/>
                </a:solidFill>
              </a:rPr>
              <a:t>維持する必要がある</a:t>
            </a:r>
          </a:p>
        </p:txBody>
      </p:sp>
      <p:sp>
        <p:nvSpPr>
          <p:cNvPr id="78" name="正方形/長方形 77">
            <a:extLst>
              <a:ext uri="{FF2B5EF4-FFF2-40B4-BE49-F238E27FC236}">
                <a16:creationId xmlns:a16="http://schemas.microsoft.com/office/drawing/2014/main" id="{924C3906-6960-4AFF-B734-EC4FA39E98B1}"/>
              </a:ext>
            </a:extLst>
          </p:cNvPr>
          <p:cNvSpPr/>
          <p:nvPr/>
        </p:nvSpPr>
        <p:spPr>
          <a:xfrm>
            <a:off x="8026666" y="3599575"/>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82" name="直線矢印コネクタ 81">
            <a:extLst>
              <a:ext uri="{FF2B5EF4-FFF2-40B4-BE49-F238E27FC236}">
                <a16:creationId xmlns:a16="http://schemas.microsoft.com/office/drawing/2014/main" id="{A702D755-368A-4858-8E23-F0A3E3DC90CD}"/>
              </a:ext>
            </a:extLst>
          </p:cNvPr>
          <p:cNvCxnSpPr>
            <a:cxnSpLocks/>
            <a:stCxn id="78" idx="3"/>
            <a:endCxn id="69" idx="1"/>
          </p:cNvCxnSpPr>
          <p:nvPr/>
        </p:nvCxnSpPr>
        <p:spPr>
          <a:xfrm flipV="1">
            <a:off x="9277036" y="3773659"/>
            <a:ext cx="1198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B843576E-1284-4B9E-86DB-5156E0130E81}"/>
              </a:ext>
            </a:extLst>
          </p:cNvPr>
          <p:cNvSpPr txBox="1"/>
          <p:nvPr/>
        </p:nvSpPr>
        <p:spPr>
          <a:xfrm>
            <a:off x="7669762" y="4097169"/>
            <a:ext cx="2074527" cy="338554"/>
          </a:xfrm>
          <a:prstGeom prst="rect">
            <a:avLst/>
          </a:prstGeom>
          <a:noFill/>
        </p:spPr>
        <p:txBody>
          <a:bodyPr wrap="square" rtlCol="0">
            <a:spAutoFit/>
          </a:bodyPr>
          <a:lstStyle/>
          <a:p>
            <a:pPr algn="ctr"/>
            <a:r>
              <a:rPr kumimoji="1" lang="ja-JP" altLang="en-US" sz="1600" b="1" dirty="0">
                <a:solidFill>
                  <a:schemeClr val="accent1"/>
                </a:solidFill>
              </a:rPr>
              <a:t>電力コストが発生</a:t>
            </a:r>
          </a:p>
        </p:txBody>
      </p:sp>
      <p:sp>
        <p:nvSpPr>
          <p:cNvPr id="88" name="テキスト プレースホルダー 5">
            <a:extLst>
              <a:ext uri="{FF2B5EF4-FFF2-40B4-BE49-F238E27FC236}">
                <a16:creationId xmlns:a16="http://schemas.microsoft.com/office/drawing/2014/main" id="{F39F9667-CF92-41F7-91E7-11DF46EA49EF}"/>
              </a:ext>
            </a:extLst>
          </p:cNvPr>
          <p:cNvSpPr>
            <a:spLocks noGrp="1"/>
          </p:cNvSpPr>
          <p:nvPr>
            <p:ph type="body" sz="quarter" idx="11"/>
          </p:nvPr>
        </p:nvSpPr>
        <p:spPr>
          <a:xfrm>
            <a:off x="164629" y="1055247"/>
            <a:ext cx="12027371" cy="869216"/>
          </a:xfrm>
        </p:spPr>
        <p:txBody>
          <a:bodyPr>
            <a:normAutofit fontScale="92500" lnSpcReduction="10000"/>
          </a:bodyPr>
          <a:lstStyle/>
          <a:p>
            <a:pPr marL="342900" indent="-342900">
              <a:buFont typeface="Wingdings" panose="05000000000000000000" pitchFamily="2" charset="2"/>
              <a:buChar char="n"/>
            </a:pPr>
            <a:r>
              <a:rPr lang="ja-JP" altLang="en-US" sz="2800" dirty="0"/>
              <a:t>水質・供給量を維持する範囲で、</a:t>
            </a:r>
            <a:r>
              <a:rPr lang="en-US" altLang="ja-JP" sz="2800" dirty="0"/>
              <a:t>RO</a:t>
            </a:r>
            <a:r>
              <a:rPr lang="ja-JP" altLang="en-US" sz="2800" dirty="0"/>
              <a:t>膜を考慮した運転コストの最小化を実現</a:t>
            </a:r>
            <a:endParaRPr lang="en-US" altLang="ja-JP" sz="2800" dirty="0"/>
          </a:p>
          <a:p>
            <a:pPr marL="1062038" lvl="1" indent="-342900">
              <a:buFont typeface="Wingdings" panose="05000000000000000000" pitchFamily="2" charset="2"/>
              <a:buChar char="Ø"/>
            </a:pPr>
            <a:r>
              <a:rPr lang="en-US" altLang="ja-JP" sz="2400" dirty="0"/>
              <a:t>RO</a:t>
            </a:r>
            <a:r>
              <a:rPr lang="ja-JP" altLang="en-US" sz="2400" dirty="0"/>
              <a:t>膜に注目すると、高い回収率と水質</a:t>
            </a:r>
            <a:r>
              <a:rPr lang="ja-JP" altLang="en-US" sz="2200" dirty="0"/>
              <a:t>（除去率）</a:t>
            </a:r>
            <a:r>
              <a:rPr lang="ja-JP" altLang="en-US" sz="2400" dirty="0"/>
              <a:t>の維持と</a:t>
            </a:r>
            <a:r>
              <a:rPr lang="en-US" altLang="ja-JP" sz="2400" dirty="0"/>
              <a:t>RO</a:t>
            </a:r>
            <a:r>
              <a:rPr lang="ja-JP" altLang="en-US" sz="2400" dirty="0"/>
              <a:t>膜延命が重要</a:t>
            </a:r>
            <a:endParaRPr lang="en-US" altLang="ja-JP" sz="2400" dirty="0"/>
          </a:p>
        </p:txBody>
      </p:sp>
      <p:sp>
        <p:nvSpPr>
          <p:cNvPr id="90" name="テキスト ボックス 89">
            <a:extLst>
              <a:ext uri="{FF2B5EF4-FFF2-40B4-BE49-F238E27FC236}">
                <a16:creationId xmlns:a16="http://schemas.microsoft.com/office/drawing/2014/main" id="{C35E5C89-1C98-46C1-A82E-C10EB7F2F818}"/>
              </a:ext>
            </a:extLst>
          </p:cNvPr>
          <p:cNvSpPr txBox="1"/>
          <p:nvPr/>
        </p:nvSpPr>
        <p:spPr>
          <a:xfrm>
            <a:off x="7692980" y="4415735"/>
            <a:ext cx="2002524" cy="338554"/>
          </a:xfrm>
          <a:prstGeom prst="rect">
            <a:avLst/>
          </a:prstGeom>
          <a:noFill/>
        </p:spPr>
        <p:txBody>
          <a:bodyPr wrap="square" rtlCol="0">
            <a:spAutoFit/>
          </a:bodyPr>
          <a:lstStyle/>
          <a:p>
            <a:pPr algn="ctr"/>
            <a:r>
              <a:rPr kumimoji="1" lang="ja-JP" altLang="en-US" sz="1600" b="1" dirty="0">
                <a:solidFill>
                  <a:schemeClr val="accent1"/>
                </a:solidFill>
              </a:rPr>
              <a:t>薬剤コストが発生</a:t>
            </a:r>
          </a:p>
        </p:txBody>
      </p:sp>
      <p:sp>
        <p:nvSpPr>
          <p:cNvPr id="28" name="テキスト ボックス 27">
            <a:extLst>
              <a:ext uri="{FF2B5EF4-FFF2-40B4-BE49-F238E27FC236}">
                <a16:creationId xmlns:a16="http://schemas.microsoft.com/office/drawing/2014/main" id="{32833A7C-F25D-4614-82D5-4AAEF2592010}"/>
              </a:ext>
            </a:extLst>
          </p:cNvPr>
          <p:cNvSpPr txBox="1"/>
          <p:nvPr/>
        </p:nvSpPr>
        <p:spPr>
          <a:xfrm>
            <a:off x="776799" y="4081139"/>
            <a:ext cx="2002524" cy="338554"/>
          </a:xfrm>
          <a:prstGeom prst="rect">
            <a:avLst/>
          </a:prstGeom>
          <a:noFill/>
        </p:spPr>
        <p:txBody>
          <a:bodyPr wrap="square" rtlCol="0">
            <a:spAutoFit/>
          </a:bodyPr>
          <a:lstStyle/>
          <a:p>
            <a:pPr algn="ctr"/>
            <a:r>
              <a:rPr kumimoji="1" lang="ja-JP" altLang="en-US" sz="1600" b="1" dirty="0">
                <a:solidFill>
                  <a:schemeClr val="accent1"/>
                </a:solidFill>
              </a:rPr>
              <a:t>薬剤コストが発生</a:t>
            </a:r>
          </a:p>
        </p:txBody>
      </p:sp>
      <p:sp>
        <p:nvSpPr>
          <p:cNvPr id="32" name="テキスト ボックス 31">
            <a:extLst>
              <a:ext uri="{FF2B5EF4-FFF2-40B4-BE49-F238E27FC236}">
                <a16:creationId xmlns:a16="http://schemas.microsoft.com/office/drawing/2014/main" id="{F71D9166-1A3D-4C51-9999-B9747F57860B}"/>
              </a:ext>
            </a:extLst>
          </p:cNvPr>
          <p:cNvSpPr txBox="1"/>
          <p:nvPr/>
        </p:nvSpPr>
        <p:spPr>
          <a:xfrm>
            <a:off x="1911016" y="3140678"/>
            <a:ext cx="793022" cy="369332"/>
          </a:xfrm>
          <a:prstGeom prst="rect">
            <a:avLst/>
          </a:prstGeom>
          <a:noFill/>
        </p:spPr>
        <p:txBody>
          <a:bodyPr wrap="square" rtlCol="0">
            <a:spAutoFit/>
          </a:bodyPr>
          <a:lstStyle/>
          <a:p>
            <a:pPr algn="ctr"/>
            <a:r>
              <a:rPr kumimoji="1" lang="ja-JP" altLang="en-US" dirty="0"/>
              <a:t>殺菌</a:t>
            </a:r>
          </a:p>
        </p:txBody>
      </p:sp>
      <p:sp>
        <p:nvSpPr>
          <p:cNvPr id="31" name="テキスト ボックス 30">
            <a:extLst>
              <a:ext uri="{FF2B5EF4-FFF2-40B4-BE49-F238E27FC236}">
                <a16:creationId xmlns:a16="http://schemas.microsoft.com/office/drawing/2014/main" id="{A956888A-BED6-44E0-9E2C-B4515969B239}"/>
              </a:ext>
            </a:extLst>
          </p:cNvPr>
          <p:cNvSpPr txBox="1"/>
          <p:nvPr/>
        </p:nvSpPr>
        <p:spPr>
          <a:xfrm>
            <a:off x="5702476" y="4424219"/>
            <a:ext cx="2074527" cy="338554"/>
          </a:xfrm>
          <a:prstGeom prst="rect">
            <a:avLst/>
          </a:prstGeom>
          <a:noFill/>
        </p:spPr>
        <p:txBody>
          <a:bodyPr wrap="square" rtlCol="0">
            <a:spAutoFit/>
          </a:bodyPr>
          <a:lstStyle/>
          <a:p>
            <a:pPr algn="ctr"/>
            <a:r>
              <a:rPr kumimoji="1" lang="ja-JP" altLang="en-US" sz="1600" b="1" dirty="0">
                <a:solidFill>
                  <a:schemeClr val="accent1"/>
                </a:solidFill>
              </a:rPr>
              <a:t>膜交換コストが発生</a:t>
            </a:r>
          </a:p>
        </p:txBody>
      </p:sp>
      <p:sp>
        <p:nvSpPr>
          <p:cNvPr id="30" name="矢印: 下 29">
            <a:extLst>
              <a:ext uri="{FF2B5EF4-FFF2-40B4-BE49-F238E27FC236}">
                <a16:creationId xmlns:a16="http://schemas.microsoft.com/office/drawing/2014/main" id="{F73AA1B2-6832-4E38-8CAC-29FAEA102D3F}"/>
              </a:ext>
            </a:extLst>
          </p:cNvPr>
          <p:cNvSpPr/>
          <p:nvPr/>
        </p:nvSpPr>
        <p:spPr>
          <a:xfrm>
            <a:off x="8510157" y="3140314"/>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00B17A8A-366C-4D8D-A11B-26358A0E086C}"/>
              </a:ext>
            </a:extLst>
          </p:cNvPr>
          <p:cNvSpPr txBox="1"/>
          <p:nvPr/>
        </p:nvSpPr>
        <p:spPr>
          <a:xfrm>
            <a:off x="7727209" y="2705275"/>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39" name="テキスト ボックス 38">
            <a:extLst>
              <a:ext uri="{FF2B5EF4-FFF2-40B4-BE49-F238E27FC236}">
                <a16:creationId xmlns:a16="http://schemas.microsoft.com/office/drawing/2014/main" id="{33EFFA12-7C20-4C4A-9335-7EAEA255CDAE}"/>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415249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37258"/>
            <a:ext cx="11400125" cy="518094"/>
          </a:xfrm>
        </p:spPr>
        <p:txBody>
          <a:bodyPr/>
          <a:lstStyle/>
          <a:p>
            <a:r>
              <a:rPr lang="en-US" altLang="ja-JP" dirty="0"/>
              <a:t>RO</a:t>
            </a:r>
            <a:r>
              <a:rPr lang="ja-JP" altLang="en-US" dirty="0"/>
              <a:t>膜解析の方針を導き出す観点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88133"/>
            <a:ext cx="11341887" cy="4681734"/>
          </a:xfrm>
        </p:spPr>
        <p:txBody>
          <a:bodyPr/>
          <a:lstStyle/>
          <a:p>
            <a:r>
              <a:rPr lang="ja-JP" altLang="en-US" sz="2800" dirty="0"/>
              <a:t>操業コストと、関連する操作可能な量・外乱は何か？</a:t>
            </a:r>
            <a:endParaRPr lang="en-US" altLang="ja-JP" sz="2800" dirty="0"/>
          </a:p>
          <a:p>
            <a:pPr lvl="1"/>
            <a:r>
              <a:rPr lang="ja-JP" altLang="en-US" sz="2400" dirty="0"/>
              <a:t>操作量：水質調整薬剤など</a:t>
            </a:r>
            <a:endParaRPr lang="en-US" altLang="ja-JP" sz="2400" dirty="0"/>
          </a:p>
          <a:p>
            <a:pPr lvl="1"/>
            <a:r>
              <a:rPr lang="ja-JP" altLang="en-US" sz="2400" dirty="0"/>
              <a:t>外乱：流入水質など</a:t>
            </a:r>
            <a:endParaRPr lang="en-US" altLang="ja-JP" sz="2400" dirty="0"/>
          </a:p>
          <a:p>
            <a:r>
              <a:rPr lang="ja-JP" altLang="en-US" sz="2800" dirty="0"/>
              <a:t>操業上、守るべき制約（監視すべき量）は何か？</a:t>
            </a:r>
            <a:endParaRPr lang="en-US" altLang="ja-JP" sz="2800" dirty="0"/>
          </a:p>
          <a:p>
            <a:pPr lvl="1"/>
            <a:r>
              <a:rPr lang="ja-JP" altLang="en-US" sz="2400" dirty="0"/>
              <a:t>監視量：最終水質・供給量など</a:t>
            </a:r>
            <a:endParaRPr lang="en-US" altLang="ja-JP" sz="2400" dirty="0"/>
          </a:p>
          <a:p>
            <a:r>
              <a:rPr lang="ja-JP" altLang="en-US" sz="2800" dirty="0"/>
              <a:t>操業のタイムスケール（最適化期間・データ間隔）はどのくらいか？</a:t>
            </a:r>
            <a:endParaRPr lang="en-US" altLang="ja-JP" sz="2800" dirty="0"/>
          </a:p>
          <a:p>
            <a:r>
              <a:rPr lang="ja-JP" altLang="en-US" sz="2800" dirty="0"/>
              <a:t>各変数を関係づける上で、必要な数式モデルは何か？</a:t>
            </a:r>
            <a:endParaRPr lang="en-US" altLang="ja-JP" sz="2800" dirty="0"/>
          </a:p>
          <a:p>
            <a:pPr lvl="1"/>
            <a:r>
              <a:rPr lang="ja-JP" altLang="en-US" sz="2400" dirty="0"/>
              <a:t>操作量・コストの関係式</a:t>
            </a:r>
            <a:endParaRPr lang="en-US" altLang="ja-JP" sz="2400" dirty="0"/>
          </a:p>
          <a:p>
            <a:pPr lvl="1"/>
            <a:r>
              <a:rPr lang="ja-JP" altLang="en-US" sz="2400" dirty="0"/>
              <a:t>操作量・外乱・品質の関係式（</a:t>
            </a:r>
            <a:r>
              <a:rPr lang="en-US" altLang="ja-JP" sz="2400" dirty="0"/>
              <a:t>RO</a:t>
            </a:r>
            <a:r>
              <a:rPr lang="ja-JP" altLang="en-US" sz="2400" dirty="0"/>
              <a:t>膜特性も含む）</a:t>
            </a:r>
            <a:endParaRPr lang="en-US" altLang="ja-JP" sz="2400" dirty="0"/>
          </a:p>
        </p:txBody>
      </p:sp>
      <p:sp>
        <p:nvSpPr>
          <p:cNvPr id="8" name="テキスト ボックス 7">
            <a:extLst>
              <a:ext uri="{FF2B5EF4-FFF2-40B4-BE49-F238E27FC236}">
                <a16:creationId xmlns:a16="http://schemas.microsoft.com/office/drawing/2014/main" id="{F2AAA4F6-9903-49B2-9322-A7173CF034C0}"/>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81520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4F11151E-E2B7-4E3A-85E3-C826F0FF7B77}"/>
              </a:ext>
            </a:extLst>
          </p:cNvPr>
          <p:cNvSpPr/>
          <p:nvPr/>
        </p:nvSpPr>
        <p:spPr>
          <a:xfrm>
            <a:off x="2009776" y="1897894"/>
            <a:ext cx="9998005" cy="4140955"/>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6AEB7CB-1CB6-4056-8462-C0939F4351E4}"/>
              </a:ext>
            </a:extLst>
          </p:cNvPr>
          <p:cNvSpPr/>
          <p:nvPr/>
        </p:nvSpPr>
        <p:spPr>
          <a:xfrm>
            <a:off x="2126788" y="2033422"/>
            <a:ext cx="9681514" cy="2690978"/>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668959F0-9718-4142-AEFE-BA590C3A62E7}"/>
              </a:ext>
            </a:extLst>
          </p:cNvPr>
          <p:cNvSpPr/>
          <p:nvPr/>
        </p:nvSpPr>
        <p:spPr>
          <a:xfrm>
            <a:off x="2311863" y="2173678"/>
            <a:ext cx="7753349" cy="1154592"/>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ja-JP" altLang="en-US" dirty="0"/>
              <a:t>細分化された目的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600165"/>
          </a:xfrm>
        </p:spPr>
        <p:txBody>
          <a:bodyPr/>
          <a:lstStyle/>
          <a:p>
            <a:r>
              <a:rPr lang="ja-JP" altLang="en-US" sz="2800" dirty="0"/>
              <a:t>目的を細分化すると、下記の</a:t>
            </a:r>
            <a:r>
              <a:rPr lang="en-US" altLang="ja-JP" sz="2800" dirty="0"/>
              <a:t>3</a:t>
            </a:r>
            <a:r>
              <a:rPr lang="ja-JP" altLang="en-US" sz="2800" dirty="0"/>
              <a:t>段階に分けられる。</a:t>
            </a:r>
            <a:endParaRPr lang="en-US" altLang="ja-JP" sz="2800" dirty="0"/>
          </a:p>
          <a:p>
            <a:endParaRPr lang="en-US" altLang="ja-JP" sz="3200" dirty="0"/>
          </a:p>
        </p:txBody>
      </p:sp>
      <p:sp>
        <p:nvSpPr>
          <p:cNvPr id="10" name="テキスト ボックス 9">
            <a:extLst>
              <a:ext uri="{FF2B5EF4-FFF2-40B4-BE49-F238E27FC236}">
                <a16:creationId xmlns:a16="http://schemas.microsoft.com/office/drawing/2014/main" id="{2C1FA309-9A34-48FA-8814-E3337948DD3C}"/>
              </a:ext>
            </a:extLst>
          </p:cNvPr>
          <p:cNvSpPr txBox="1"/>
          <p:nvPr/>
        </p:nvSpPr>
        <p:spPr>
          <a:xfrm>
            <a:off x="2374430" y="4829436"/>
            <a:ext cx="6293320" cy="400110"/>
          </a:xfrm>
          <a:prstGeom prst="rect">
            <a:avLst/>
          </a:prstGeom>
          <a:noFill/>
        </p:spPr>
        <p:txBody>
          <a:bodyPr wrap="square" rtlCol="0">
            <a:spAutoFit/>
          </a:bodyPr>
          <a:lstStyle/>
          <a:p>
            <a:r>
              <a:rPr kumimoji="1" lang="ja-JP" altLang="en-US" sz="2000" b="1" dirty="0">
                <a:solidFill>
                  <a:schemeClr val="accent4"/>
                </a:solidFill>
              </a:rPr>
              <a:t>（</a:t>
            </a:r>
            <a:r>
              <a:rPr kumimoji="1" lang="en-US" altLang="ja-JP" sz="2000" b="1" dirty="0">
                <a:solidFill>
                  <a:schemeClr val="accent4"/>
                </a:solidFill>
              </a:rPr>
              <a:t>3</a:t>
            </a:r>
            <a:r>
              <a:rPr kumimoji="1" lang="ja-JP" altLang="en-US" sz="2000" b="1" dirty="0">
                <a:solidFill>
                  <a:schemeClr val="accent4"/>
                </a:solidFill>
              </a:rPr>
              <a:t>）</a:t>
            </a:r>
            <a:r>
              <a:rPr kumimoji="1" lang="en-US" altLang="ja-JP" sz="2000" b="1" dirty="0">
                <a:solidFill>
                  <a:schemeClr val="accent4"/>
                </a:solidFill>
              </a:rPr>
              <a:t>RO</a:t>
            </a:r>
            <a:r>
              <a:rPr kumimoji="1" lang="ja-JP" altLang="en-US" sz="2000" b="1" dirty="0">
                <a:solidFill>
                  <a:schemeClr val="accent4"/>
                </a:solidFill>
              </a:rPr>
              <a:t>膜劣化も考慮した運転</a:t>
            </a:r>
            <a:r>
              <a:rPr kumimoji="1" lang="ja-JP" altLang="en-US" sz="2000" dirty="0">
                <a:solidFill>
                  <a:schemeClr val="accent4"/>
                </a:solidFill>
              </a:rPr>
              <a:t>（膜延命）</a:t>
            </a:r>
          </a:p>
        </p:txBody>
      </p:sp>
      <p:sp>
        <p:nvSpPr>
          <p:cNvPr id="11" name="テキスト ボックス 10">
            <a:extLst>
              <a:ext uri="{FF2B5EF4-FFF2-40B4-BE49-F238E27FC236}">
                <a16:creationId xmlns:a16="http://schemas.microsoft.com/office/drawing/2014/main" id="{A7158FDF-6F8A-4566-BAD7-DA64286E70C5}"/>
              </a:ext>
            </a:extLst>
          </p:cNvPr>
          <p:cNvSpPr txBox="1"/>
          <p:nvPr/>
        </p:nvSpPr>
        <p:spPr>
          <a:xfrm>
            <a:off x="2374429" y="2316142"/>
            <a:ext cx="7121995" cy="400110"/>
          </a:xfrm>
          <a:prstGeom prst="rect">
            <a:avLst/>
          </a:prstGeom>
          <a:noFill/>
        </p:spPr>
        <p:txBody>
          <a:bodyPr wrap="square" rtlCol="0">
            <a:spAutoFit/>
          </a:bodyPr>
          <a:lstStyle/>
          <a:p>
            <a:r>
              <a:rPr kumimoji="1" lang="ja-JP" altLang="en-US" sz="2000" b="1" dirty="0">
                <a:solidFill>
                  <a:schemeClr val="accent2"/>
                </a:solidFill>
              </a:rPr>
              <a:t>（</a:t>
            </a:r>
            <a:r>
              <a:rPr kumimoji="1" lang="en-US" altLang="ja-JP" sz="2000" b="1" dirty="0">
                <a:solidFill>
                  <a:schemeClr val="accent2"/>
                </a:solidFill>
              </a:rPr>
              <a:t>1</a:t>
            </a:r>
            <a:r>
              <a:rPr kumimoji="1" lang="ja-JP" altLang="en-US" sz="2000" b="1" dirty="0">
                <a:solidFill>
                  <a:schemeClr val="accent2"/>
                </a:solidFill>
              </a:rPr>
              <a:t>）流入・透過水質を考慮した運転</a:t>
            </a:r>
            <a:r>
              <a:rPr kumimoji="1" lang="ja-JP" altLang="en-US" sz="2000" dirty="0">
                <a:solidFill>
                  <a:schemeClr val="accent2"/>
                </a:solidFill>
              </a:rPr>
              <a:t>（水質の確保）</a:t>
            </a:r>
          </a:p>
        </p:txBody>
      </p:sp>
      <p:sp>
        <p:nvSpPr>
          <p:cNvPr id="12" name="テキスト ボックス 11">
            <a:extLst>
              <a:ext uri="{FF2B5EF4-FFF2-40B4-BE49-F238E27FC236}">
                <a16:creationId xmlns:a16="http://schemas.microsoft.com/office/drawing/2014/main" id="{FA787045-5D4E-48E1-BD0D-293338FF4A8E}"/>
              </a:ext>
            </a:extLst>
          </p:cNvPr>
          <p:cNvSpPr txBox="1"/>
          <p:nvPr/>
        </p:nvSpPr>
        <p:spPr>
          <a:xfrm>
            <a:off x="2374429" y="3510335"/>
            <a:ext cx="6817196" cy="400110"/>
          </a:xfrm>
          <a:prstGeom prst="rect">
            <a:avLst/>
          </a:prstGeom>
          <a:noFill/>
        </p:spPr>
        <p:txBody>
          <a:bodyPr wrap="square" rtlCol="0">
            <a:spAutoFit/>
          </a:bodyPr>
          <a:lstStyle/>
          <a:p>
            <a:r>
              <a:rPr kumimoji="1" lang="ja-JP" altLang="en-US" sz="2000" b="1" dirty="0">
                <a:solidFill>
                  <a:schemeClr val="accent3">
                    <a:lumMod val="75000"/>
                  </a:schemeClr>
                </a:solidFill>
              </a:rPr>
              <a:t>（</a:t>
            </a:r>
            <a:r>
              <a:rPr kumimoji="1" lang="en-US" altLang="ja-JP" sz="2000" b="1" dirty="0">
                <a:solidFill>
                  <a:schemeClr val="accent3">
                    <a:lumMod val="75000"/>
                  </a:schemeClr>
                </a:solidFill>
              </a:rPr>
              <a:t>2</a:t>
            </a:r>
            <a:r>
              <a:rPr kumimoji="1" lang="ja-JP" altLang="en-US" sz="2000" b="1" dirty="0">
                <a:solidFill>
                  <a:schemeClr val="accent3">
                    <a:lumMod val="75000"/>
                  </a:schemeClr>
                </a:solidFill>
              </a:rPr>
              <a:t>）</a:t>
            </a:r>
            <a:r>
              <a:rPr kumimoji="1" lang="en-US" altLang="ja-JP" sz="2000" b="1" dirty="0">
                <a:solidFill>
                  <a:schemeClr val="accent3">
                    <a:lumMod val="75000"/>
                  </a:schemeClr>
                </a:solidFill>
              </a:rPr>
              <a:t>RO</a:t>
            </a:r>
            <a:r>
              <a:rPr kumimoji="1" lang="ja-JP" altLang="en-US" sz="2000" b="1" dirty="0">
                <a:solidFill>
                  <a:schemeClr val="accent3">
                    <a:lumMod val="75000"/>
                  </a:schemeClr>
                </a:solidFill>
              </a:rPr>
              <a:t>膜閉塞状態も考慮した運転</a:t>
            </a:r>
            <a:r>
              <a:rPr kumimoji="1" lang="ja-JP" altLang="en-US" sz="2000" dirty="0">
                <a:solidFill>
                  <a:schemeClr val="accent3">
                    <a:lumMod val="75000"/>
                  </a:schemeClr>
                </a:solidFill>
              </a:rPr>
              <a:t>（膜閉塞状態の監視）</a:t>
            </a:r>
          </a:p>
        </p:txBody>
      </p:sp>
      <p:sp>
        <p:nvSpPr>
          <p:cNvPr id="15" name="矢印: 下 14">
            <a:extLst>
              <a:ext uri="{FF2B5EF4-FFF2-40B4-BE49-F238E27FC236}">
                <a16:creationId xmlns:a16="http://schemas.microsoft.com/office/drawing/2014/main" id="{58AE49A3-5AB9-4482-95DC-0A19C7D96E96}"/>
              </a:ext>
            </a:extLst>
          </p:cNvPr>
          <p:cNvSpPr/>
          <p:nvPr/>
        </p:nvSpPr>
        <p:spPr>
          <a:xfrm rot="16200000">
            <a:off x="2619994" y="2784121"/>
            <a:ext cx="234205" cy="40569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42B87CE3-F971-4E22-A804-A45B260D7273}"/>
              </a:ext>
            </a:extLst>
          </p:cNvPr>
          <p:cNvSpPr txBox="1"/>
          <p:nvPr/>
        </p:nvSpPr>
        <p:spPr>
          <a:xfrm>
            <a:off x="3111386" y="2799504"/>
            <a:ext cx="6521641" cy="400110"/>
          </a:xfrm>
          <a:prstGeom prst="rect">
            <a:avLst/>
          </a:prstGeom>
          <a:noFill/>
        </p:spPr>
        <p:txBody>
          <a:bodyPr wrap="square" rtlCol="0">
            <a:spAutoFit/>
          </a:bodyPr>
          <a:lstStyle/>
          <a:p>
            <a:r>
              <a:rPr kumimoji="1" lang="ja-JP" altLang="en-US" sz="2000" dirty="0"/>
              <a:t>再生水需要をギリギリ満たすように、過度な薬液添加を削減</a:t>
            </a:r>
          </a:p>
        </p:txBody>
      </p:sp>
      <p:sp>
        <p:nvSpPr>
          <p:cNvPr id="17" name="矢印: 下 16">
            <a:extLst>
              <a:ext uri="{FF2B5EF4-FFF2-40B4-BE49-F238E27FC236}">
                <a16:creationId xmlns:a16="http://schemas.microsoft.com/office/drawing/2014/main" id="{BC9876CB-148B-43FE-849C-9F3FD4F11863}"/>
              </a:ext>
            </a:extLst>
          </p:cNvPr>
          <p:cNvSpPr/>
          <p:nvPr/>
        </p:nvSpPr>
        <p:spPr>
          <a:xfrm rot="16200000">
            <a:off x="2619991" y="3928077"/>
            <a:ext cx="234205" cy="40569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1D6A2CE-1B5D-4AE6-AA46-0C8472317724}"/>
              </a:ext>
            </a:extLst>
          </p:cNvPr>
          <p:cNvSpPr txBox="1"/>
          <p:nvPr/>
        </p:nvSpPr>
        <p:spPr>
          <a:xfrm>
            <a:off x="3111385" y="3943460"/>
            <a:ext cx="8816620" cy="707886"/>
          </a:xfrm>
          <a:prstGeom prst="rect">
            <a:avLst/>
          </a:prstGeom>
          <a:noFill/>
        </p:spPr>
        <p:txBody>
          <a:bodyPr wrap="square" rtlCol="0">
            <a:spAutoFit/>
          </a:bodyPr>
          <a:lstStyle/>
          <a:p>
            <a:r>
              <a:rPr kumimoji="1" lang="ja-JP" altLang="en-US" sz="2000" dirty="0"/>
              <a:t>閉塞度が基準を満たすときに膜を洗浄する、最低限の閉塞防止を実施</a:t>
            </a:r>
            <a:endParaRPr kumimoji="1" lang="en-US" altLang="ja-JP" sz="2000" dirty="0"/>
          </a:p>
          <a:p>
            <a:r>
              <a:rPr kumimoji="1" lang="ja-JP" altLang="en-US" sz="2000" dirty="0"/>
              <a:t>（過度な薬液洗浄／閉塞防止剤を削減）</a:t>
            </a:r>
          </a:p>
        </p:txBody>
      </p:sp>
      <p:sp>
        <p:nvSpPr>
          <p:cNvPr id="19" name="矢印: 下 18">
            <a:extLst>
              <a:ext uri="{FF2B5EF4-FFF2-40B4-BE49-F238E27FC236}">
                <a16:creationId xmlns:a16="http://schemas.microsoft.com/office/drawing/2014/main" id="{4A2A25CC-EA88-414F-9974-AD31B50AAB42}"/>
              </a:ext>
            </a:extLst>
          </p:cNvPr>
          <p:cNvSpPr/>
          <p:nvPr/>
        </p:nvSpPr>
        <p:spPr>
          <a:xfrm rot="16200000">
            <a:off x="2619989" y="5223681"/>
            <a:ext cx="234205" cy="40569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a:extLst>
              <a:ext uri="{FF2B5EF4-FFF2-40B4-BE49-F238E27FC236}">
                <a16:creationId xmlns:a16="http://schemas.microsoft.com/office/drawing/2014/main" id="{E5DD762A-9EF6-401B-A3E2-D46B0186BF1D}"/>
              </a:ext>
            </a:extLst>
          </p:cNvPr>
          <p:cNvSpPr txBox="1"/>
          <p:nvPr/>
        </p:nvSpPr>
        <p:spPr>
          <a:xfrm>
            <a:off x="3111382" y="5239064"/>
            <a:ext cx="8337667" cy="707886"/>
          </a:xfrm>
          <a:prstGeom prst="rect">
            <a:avLst/>
          </a:prstGeom>
          <a:noFill/>
        </p:spPr>
        <p:txBody>
          <a:bodyPr wrap="square" rtlCol="0">
            <a:spAutoFit/>
          </a:bodyPr>
          <a:lstStyle/>
          <a:p>
            <a:r>
              <a:rPr kumimoji="1" lang="ja-JP" altLang="en-US" sz="2000" dirty="0"/>
              <a:t>運転を継続し、膜寿命が基準を満たすときに膜を交換（無駄な交換を削減）</a:t>
            </a:r>
            <a:endParaRPr kumimoji="1" lang="en-US" altLang="ja-JP" sz="2000" dirty="0"/>
          </a:p>
          <a:p>
            <a:r>
              <a:rPr kumimoji="1" lang="ja-JP" altLang="en-US" sz="2000" dirty="0"/>
              <a:t>（膜劣化が激しい場合はそれをカバーして、延命させるなど）</a:t>
            </a:r>
            <a:endParaRPr kumimoji="1" lang="en-US" altLang="ja-JP" sz="2000" dirty="0"/>
          </a:p>
        </p:txBody>
      </p:sp>
      <p:sp>
        <p:nvSpPr>
          <p:cNvPr id="21" name="右中かっこ 20">
            <a:extLst>
              <a:ext uri="{FF2B5EF4-FFF2-40B4-BE49-F238E27FC236}">
                <a16:creationId xmlns:a16="http://schemas.microsoft.com/office/drawing/2014/main" id="{E955D4C8-C790-4112-BCB4-0C6A659CEA71}"/>
              </a:ext>
            </a:extLst>
          </p:cNvPr>
          <p:cNvSpPr/>
          <p:nvPr/>
        </p:nvSpPr>
        <p:spPr>
          <a:xfrm rot="10800000">
            <a:off x="1596849" y="3360549"/>
            <a:ext cx="317676" cy="2678299"/>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0EA0F806-B452-4F06-A326-E76B799B3903}"/>
              </a:ext>
            </a:extLst>
          </p:cNvPr>
          <p:cNvSpPr txBox="1"/>
          <p:nvPr/>
        </p:nvSpPr>
        <p:spPr>
          <a:xfrm>
            <a:off x="85130" y="2415785"/>
            <a:ext cx="1449799" cy="646331"/>
          </a:xfrm>
          <a:prstGeom prst="rect">
            <a:avLst/>
          </a:prstGeom>
          <a:noFill/>
        </p:spPr>
        <p:txBody>
          <a:bodyPr wrap="square" rtlCol="0">
            <a:spAutoFit/>
          </a:bodyPr>
          <a:lstStyle/>
          <a:p>
            <a:pPr algn="ctr"/>
            <a:r>
              <a:rPr kumimoji="1" lang="ja-JP" altLang="en-US" b="1" dirty="0"/>
              <a:t>膜状態固定の最適化</a:t>
            </a:r>
            <a:endParaRPr kumimoji="1" lang="ja-JP" altLang="en-US" dirty="0"/>
          </a:p>
        </p:txBody>
      </p:sp>
      <p:sp>
        <p:nvSpPr>
          <p:cNvPr id="24" name="右中かっこ 23">
            <a:extLst>
              <a:ext uri="{FF2B5EF4-FFF2-40B4-BE49-F238E27FC236}">
                <a16:creationId xmlns:a16="http://schemas.microsoft.com/office/drawing/2014/main" id="{7B9E8167-6D70-49BE-9818-5844466A66BD}"/>
              </a:ext>
            </a:extLst>
          </p:cNvPr>
          <p:cNvSpPr/>
          <p:nvPr/>
        </p:nvSpPr>
        <p:spPr>
          <a:xfrm rot="10800000">
            <a:off x="1594790" y="2173678"/>
            <a:ext cx="319735" cy="1130545"/>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07D4771B-AA8C-4F5C-B93B-BF7BE3A59FC5}"/>
              </a:ext>
            </a:extLst>
          </p:cNvPr>
          <p:cNvSpPr txBox="1"/>
          <p:nvPr/>
        </p:nvSpPr>
        <p:spPr>
          <a:xfrm>
            <a:off x="85130" y="4259896"/>
            <a:ext cx="1449799" cy="923330"/>
          </a:xfrm>
          <a:prstGeom prst="rect">
            <a:avLst/>
          </a:prstGeom>
          <a:noFill/>
        </p:spPr>
        <p:txBody>
          <a:bodyPr wrap="square" rtlCol="0">
            <a:spAutoFit/>
          </a:bodyPr>
          <a:lstStyle/>
          <a:p>
            <a:pPr algn="ctr"/>
            <a:r>
              <a:rPr kumimoji="1" lang="ja-JP" altLang="en-US" b="1" dirty="0"/>
              <a:t>膜状態監視を活かした</a:t>
            </a:r>
            <a:endParaRPr kumimoji="1" lang="en-US" altLang="ja-JP" b="1" dirty="0"/>
          </a:p>
          <a:p>
            <a:pPr algn="ctr"/>
            <a:r>
              <a:rPr kumimoji="1" lang="ja-JP" altLang="en-US" b="1" dirty="0"/>
              <a:t>最適化</a:t>
            </a:r>
            <a:endParaRPr kumimoji="1" lang="ja-JP" altLang="en-US" dirty="0"/>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2" name="吹き出し: 角を丸めた四角形 1">
            <a:extLst>
              <a:ext uri="{FF2B5EF4-FFF2-40B4-BE49-F238E27FC236}">
                <a16:creationId xmlns:a16="http://schemas.microsoft.com/office/drawing/2014/main" id="{AD859EB5-23FB-98E3-D677-C2937A9EA03D}"/>
              </a:ext>
            </a:extLst>
          </p:cNvPr>
          <p:cNvSpPr/>
          <p:nvPr/>
        </p:nvSpPr>
        <p:spPr>
          <a:xfrm>
            <a:off x="9191625" y="944192"/>
            <a:ext cx="2014916" cy="443487"/>
          </a:xfrm>
          <a:prstGeom prst="wedgeRoundRectCallout">
            <a:avLst>
              <a:gd name="adj1" fmla="val -36849"/>
              <a:gd name="adj2" fmla="val 9878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熊谷の案で、暫定的</a:t>
            </a:r>
          </a:p>
        </p:txBody>
      </p:sp>
    </p:spTree>
    <p:extLst>
      <p:ext uri="{BB962C8B-B14F-4D97-AF65-F5344CB8AC3E}">
        <p14:creationId xmlns:p14="http://schemas.microsoft.com/office/powerpoint/2010/main" val="2276850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四角形: 角を丸くする 31">
            <a:extLst>
              <a:ext uri="{FF2B5EF4-FFF2-40B4-BE49-F238E27FC236}">
                <a16:creationId xmlns:a16="http://schemas.microsoft.com/office/drawing/2014/main" id="{8F4CE000-44DC-4685-8A60-117C3AEF16D0}"/>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B7E7E0E4-753E-4956-8B6D-772267AD2664}"/>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重点的に考慮すべき箇所</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06"/>
            <a:ext cx="11341887" cy="600165"/>
          </a:xfrm>
        </p:spPr>
        <p:txBody>
          <a:bodyPr/>
          <a:lstStyle/>
          <a:p>
            <a:r>
              <a:rPr lang="ja-JP" altLang="en-US" sz="2800" dirty="0"/>
              <a:t>操作・考慮する箇所を段階的に広げていく。</a:t>
            </a:r>
            <a:endParaRPr lang="en-US" altLang="ja-JP" sz="2800" dirty="0"/>
          </a:p>
          <a:p>
            <a:pPr lvl="1"/>
            <a:r>
              <a:rPr lang="ja-JP" altLang="en-US" sz="2400" dirty="0"/>
              <a:t>操作量を考慮しない場合、最適化計算時には実績値に固定する（</a:t>
            </a:r>
            <a:r>
              <a:rPr lang="en-US" altLang="ja-JP" sz="2400" dirty="0"/>
              <a:t>given</a:t>
            </a:r>
            <a:r>
              <a:rPr lang="ja-JP" altLang="en-US" sz="2400" dirty="0"/>
              <a:t>）</a:t>
            </a:r>
            <a:endParaRPr lang="en-US" altLang="ja-JP" sz="2400" dirty="0"/>
          </a:p>
        </p:txBody>
      </p:sp>
      <p:sp>
        <p:nvSpPr>
          <p:cNvPr id="9" name="正方形/長方形 8">
            <a:extLst>
              <a:ext uri="{FF2B5EF4-FFF2-40B4-BE49-F238E27FC236}">
                <a16:creationId xmlns:a16="http://schemas.microsoft.com/office/drawing/2014/main" id="{35501BBA-935B-49C2-8357-E8D9E6BE1E26}"/>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13" name="直線矢印コネクタ 12">
            <a:extLst>
              <a:ext uri="{FF2B5EF4-FFF2-40B4-BE49-F238E27FC236}">
                <a16:creationId xmlns:a16="http://schemas.microsoft.com/office/drawing/2014/main" id="{479A6497-EC0C-423A-98FD-03B427A6869B}"/>
              </a:ext>
            </a:extLst>
          </p:cNvPr>
          <p:cNvCxnSpPr>
            <a:cxnSpLocks/>
            <a:stCxn id="18" idx="3"/>
            <a:endCxn id="9"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017D92A-D0B8-4B63-A615-F4994882625E}"/>
              </a:ext>
            </a:extLst>
          </p:cNvPr>
          <p:cNvCxnSpPr>
            <a:cxnSpLocks/>
            <a:stCxn id="9" idx="3"/>
            <a:endCxn id="24"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矢印: 下 14">
            <a:extLst>
              <a:ext uri="{FF2B5EF4-FFF2-40B4-BE49-F238E27FC236}">
                <a16:creationId xmlns:a16="http://schemas.microsoft.com/office/drawing/2014/main" id="{D539CEC7-5453-4C25-B58E-74BA7CF2B2A0}"/>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 15">
            <a:extLst>
              <a:ext uri="{FF2B5EF4-FFF2-40B4-BE49-F238E27FC236}">
                <a16:creationId xmlns:a16="http://schemas.microsoft.com/office/drawing/2014/main" id="{9D973339-E49A-442B-BD70-A8C3034A7BFA}"/>
              </a:ext>
            </a:extLst>
          </p:cNvPr>
          <p:cNvSpPr/>
          <p:nvPr/>
        </p:nvSpPr>
        <p:spPr>
          <a:xfrm>
            <a:off x="3800500" y="3202101"/>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61652E1-0217-49EF-AF0C-FAEE30BB1D72}"/>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18" name="正方形/長方形 17">
            <a:extLst>
              <a:ext uri="{FF2B5EF4-FFF2-40B4-BE49-F238E27FC236}">
                <a16:creationId xmlns:a16="http://schemas.microsoft.com/office/drawing/2014/main" id="{8DE87013-A320-45AE-9FE0-3179B97794E6}"/>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19" name="直線矢印コネクタ 18">
            <a:extLst>
              <a:ext uri="{FF2B5EF4-FFF2-40B4-BE49-F238E27FC236}">
                <a16:creationId xmlns:a16="http://schemas.microsoft.com/office/drawing/2014/main" id="{D7645954-7F5D-476F-AA64-93484D5F6BC6}"/>
              </a:ext>
            </a:extLst>
          </p:cNvPr>
          <p:cNvCxnSpPr>
            <a:cxnSpLocks/>
            <a:endCxn id="1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CD820A-7BD1-4FC2-A11C-C082D0F22AAA}"/>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21" name="テキスト ボックス 20">
            <a:extLst>
              <a:ext uri="{FF2B5EF4-FFF2-40B4-BE49-F238E27FC236}">
                <a16:creationId xmlns:a16="http://schemas.microsoft.com/office/drawing/2014/main" id="{6AC3D667-4061-4171-8B13-55C47173925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24" name="正方形/長方形 23">
            <a:extLst>
              <a:ext uri="{FF2B5EF4-FFF2-40B4-BE49-F238E27FC236}">
                <a16:creationId xmlns:a16="http://schemas.microsoft.com/office/drawing/2014/main" id="{3C5ECCF7-2E94-4C69-B3A8-73384F647A0E}"/>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25" name="直線矢印コネクタ 24">
            <a:extLst>
              <a:ext uri="{FF2B5EF4-FFF2-40B4-BE49-F238E27FC236}">
                <a16:creationId xmlns:a16="http://schemas.microsoft.com/office/drawing/2014/main" id="{5C442719-D89B-41C1-9444-FA5A7A6CCEBB}"/>
              </a:ext>
            </a:extLst>
          </p:cNvPr>
          <p:cNvCxnSpPr>
            <a:cxnSpLocks/>
            <a:stCxn id="24" idx="3"/>
            <a:endCxn id="2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矢印: 下 35">
            <a:extLst>
              <a:ext uri="{FF2B5EF4-FFF2-40B4-BE49-F238E27FC236}">
                <a16:creationId xmlns:a16="http://schemas.microsoft.com/office/drawing/2014/main" id="{7EBFEFE4-FE8F-4014-A573-693D6D619060}"/>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FDA21DED-5A9E-451C-A1B5-44751791EB84}"/>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38" name="テキスト ボックス 37">
            <a:extLst>
              <a:ext uri="{FF2B5EF4-FFF2-40B4-BE49-F238E27FC236}">
                <a16:creationId xmlns:a16="http://schemas.microsoft.com/office/drawing/2014/main" id="{FF12E881-4939-42D1-A889-4443D2E01AC5}"/>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39" name="矢印: 下 38">
            <a:extLst>
              <a:ext uri="{FF2B5EF4-FFF2-40B4-BE49-F238E27FC236}">
                <a16:creationId xmlns:a16="http://schemas.microsoft.com/office/drawing/2014/main" id="{E0DED757-5143-4B02-8E98-D4857AAC6C5F}"/>
              </a:ext>
            </a:extLst>
          </p:cNvPr>
          <p:cNvSpPr/>
          <p:nvPr/>
        </p:nvSpPr>
        <p:spPr>
          <a:xfrm>
            <a:off x="4845670" y="3192409"/>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二等辺三角形 39">
            <a:extLst>
              <a:ext uri="{FF2B5EF4-FFF2-40B4-BE49-F238E27FC236}">
                <a16:creationId xmlns:a16="http://schemas.microsoft.com/office/drawing/2014/main" id="{427CE4BE-49FA-4749-97CC-48CD9D054E05}"/>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63D0E94-4915-4668-A0AC-F4864F90EC5D}"/>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42" name="テキスト ボックス 41">
            <a:extLst>
              <a:ext uri="{FF2B5EF4-FFF2-40B4-BE49-F238E27FC236}">
                <a16:creationId xmlns:a16="http://schemas.microsoft.com/office/drawing/2014/main" id="{6B8CDD79-010C-421E-BE6C-17BBA5B450F4}"/>
              </a:ext>
            </a:extLst>
          </p:cNvPr>
          <p:cNvSpPr txBox="1"/>
          <p:nvPr/>
        </p:nvSpPr>
        <p:spPr>
          <a:xfrm>
            <a:off x="370990" y="5132156"/>
            <a:ext cx="6067910" cy="830997"/>
          </a:xfrm>
          <a:prstGeom prst="rect">
            <a:avLst/>
          </a:prstGeom>
          <a:noFill/>
        </p:spPr>
        <p:txBody>
          <a:bodyPr wrap="square" rtlCol="0">
            <a:spAutoFit/>
          </a:bodyPr>
          <a:lstStyle/>
          <a:p>
            <a:r>
              <a:rPr kumimoji="1" lang="ja-JP" altLang="en-US" sz="1600" b="1" dirty="0">
                <a:solidFill>
                  <a:schemeClr val="accent2"/>
                </a:solidFill>
              </a:rPr>
              <a:t>（</a:t>
            </a:r>
            <a:r>
              <a:rPr kumimoji="1" lang="en-US" altLang="ja-JP" sz="1600" b="1" dirty="0">
                <a:solidFill>
                  <a:schemeClr val="accent2"/>
                </a:solidFill>
              </a:rPr>
              <a:t>1</a:t>
            </a:r>
            <a:r>
              <a:rPr kumimoji="1" lang="ja-JP" altLang="en-US" sz="1600" b="1" dirty="0">
                <a:solidFill>
                  <a:schemeClr val="accent2"/>
                </a:solidFill>
              </a:rPr>
              <a:t>）流入・透過水質を考慮した運転</a:t>
            </a:r>
            <a:r>
              <a:rPr kumimoji="1" lang="ja-JP" altLang="en-US" sz="1600" dirty="0">
                <a:solidFill>
                  <a:schemeClr val="accent2"/>
                </a:solidFill>
              </a:rPr>
              <a:t>（水質の確保）</a:t>
            </a:r>
            <a:endParaRPr kumimoji="1" lang="en-US" altLang="ja-JP" sz="1600" dirty="0">
              <a:solidFill>
                <a:schemeClr val="accent2"/>
              </a:solidFill>
            </a:endParaRPr>
          </a:p>
          <a:p>
            <a:r>
              <a:rPr kumimoji="1" lang="ja-JP" altLang="en-US" sz="1600" b="1" dirty="0">
                <a:solidFill>
                  <a:schemeClr val="accent3">
                    <a:lumMod val="75000"/>
                  </a:schemeClr>
                </a:solidFill>
              </a:rPr>
              <a:t>（</a:t>
            </a:r>
            <a:r>
              <a:rPr kumimoji="1" lang="en-US" altLang="ja-JP" sz="1600" b="1" dirty="0">
                <a:solidFill>
                  <a:schemeClr val="accent3">
                    <a:lumMod val="75000"/>
                  </a:schemeClr>
                </a:solidFill>
              </a:rPr>
              <a:t>2</a:t>
            </a:r>
            <a:r>
              <a:rPr kumimoji="1" lang="ja-JP" altLang="en-US" sz="1600" b="1" dirty="0">
                <a:solidFill>
                  <a:schemeClr val="accent3">
                    <a:lumMod val="75000"/>
                  </a:schemeClr>
                </a:solidFill>
              </a:rPr>
              <a:t>）</a:t>
            </a:r>
            <a:r>
              <a:rPr kumimoji="1" lang="en-US" altLang="ja-JP" sz="1600" b="1" dirty="0">
                <a:solidFill>
                  <a:schemeClr val="accent3">
                    <a:lumMod val="75000"/>
                  </a:schemeClr>
                </a:solidFill>
              </a:rPr>
              <a:t>RO</a:t>
            </a:r>
            <a:r>
              <a:rPr kumimoji="1" lang="ja-JP" altLang="en-US" sz="1600" b="1" dirty="0">
                <a:solidFill>
                  <a:schemeClr val="accent3">
                    <a:lumMod val="75000"/>
                  </a:schemeClr>
                </a:solidFill>
              </a:rPr>
              <a:t>膜閉塞状態も考慮した運転</a:t>
            </a:r>
            <a:r>
              <a:rPr kumimoji="1" lang="ja-JP" altLang="en-US" sz="1600" dirty="0">
                <a:solidFill>
                  <a:schemeClr val="accent3">
                    <a:lumMod val="75000"/>
                  </a:schemeClr>
                </a:solidFill>
              </a:rPr>
              <a:t>（膜閉塞状態の監視）</a:t>
            </a:r>
          </a:p>
          <a:p>
            <a:r>
              <a:rPr kumimoji="1" lang="ja-JP" altLang="en-US" sz="1600" b="1" dirty="0">
                <a:solidFill>
                  <a:schemeClr val="accent4"/>
                </a:solidFill>
              </a:rPr>
              <a:t>（</a:t>
            </a:r>
            <a:r>
              <a:rPr kumimoji="1" lang="en-US" altLang="ja-JP" sz="1600" b="1" dirty="0">
                <a:solidFill>
                  <a:schemeClr val="accent4"/>
                </a:solidFill>
              </a:rPr>
              <a:t>3</a:t>
            </a:r>
            <a:r>
              <a:rPr kumimoji="1" lang="ja-JP" altLang="en-US" sz="1600" b="1" dirty="0">
                <a:solidFill>
                  <a:schemeClr val="accent4"/>
                </a:solidFill>
              </a:rPr>
              <a:t>）</a:t>
            </a:r>
            <a:r>
              <a:rPr kumimoji="1" lang="en-US" altLang="ja-JP" sz="1600" b="1" dirty="0">
                <a:solidFill>
                  <a:schemeClr val="accent4"/>
                </a:solidFill>
              </a:rPr>
              <a:t>RO</a:t>
            </a:r>
            <a:r>
              <a:rPr kumimoji="1" lang="ja-JP" altLang="en-US" sz="1600" b="1" dirty="0">
                <a:solidFill>
                  <a:schemeClr val="accent4"/>
                </a:solidFill>
              </a:rPr>
              <a:t>膜劣化も考慮した運転</a:t>
            </a:r>
            <a:r>
              <a:rPr kumimoji="1" lang="ja-JP" altLang="en-US" sz="1600" dirty="0">
                <a:solidFill>
                  <a:schemeClr val="accent4"/>
                </a:solidFill>
              </a:rPr>
              <a:t>（膜延命）</a:t>
            </a:r>
          </a:p>
        </p:txBody>
      </p:sp>
      <p:sp>
        <p:nvSpPr>
          <p:cNvPr id="43" name="二等辺三角形 42">
            <a:extLst>
              <a:ext uri="{FF2B5EF4-FFF2-40B4-BE49-F238E27FC236}">
                <a16:creationId xmlns:a16="http://schemas.microsoft.com/office/drawing/2014/main" id="{F53136A2-94AE-43D4-B33E-EF57401E592D}"/>
              </a:ext>
            </a:extLst>
          </p:cNvPr>
          <p:cNvSpPr/>
          <p:nvPr/>
        </p:nvSpPr>
        <p:spPr>
          <a:xfrm flipV="1">
            <a:off x="5685747" y="4060325"/>
            <a:ext cx="410253" cy="218046"/>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A84E23DB-8C77-4FCD-9435-34A95C7786B5}"/>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45" name="矢印: 下 44">
            <a:extLst>
              <a:ext uri="{FF2B5EF4-FFF2-40B4-BE49-F238E27FC236}">
                <a16:creationId xmlns:a16="http://schemas.microsoft.com/office/drawing/2014/main" id="{AD8C1BA6-DB7B-49A4-AED5-732ECDF57FAE}"/>
              </a:ext>
            </a:extLst>
          </p:cNvPr>
          <p:cNvSpPr/>
          <p:nvPr/>
        </p:nvSpPr>
        <p:spPr>
          <a:xfrm>
            <a:off x="6079467" y="2935183"/>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D0B4D0E2-0B2C-463C-B6F4-7D2EF00A7B0F}"/>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48" name="二等辺三角形 47">
            <a:extLst>
              <a:ext uri="{FF2B5EF4-FFF2-40B4-BE49-F238E27FC236}">
                <a16:creationId xmlns:a16="http://schemas.microsoft.com/office/drawing/2014/main" id="{AE03510A-7FFE-4F25-8AD4-1C823ECD850E}"/>
              </a:ext>
            </a:extLst>
          </p:cNvPr>
          <p:cNvSpPr/>
          <p:nvPr/>
        </p:nvSpPr>
        <p:spPr>
          <a:xfrm flipV="1">
            <a:off x="6362855" y="4060325"/>
            <a:ext cx="410253" cy="218046"/>
          </a:xfrm>
          <a:prstGeom prst="triangl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6C160C7B-3673-4820-BE0C-726FDE774561}"/>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50" name="右中かっこ 49">
            <a:extLst>
              <a:ext uri="{FF2B5EF4-FFF2-40B4-BE49-F238E27FC236}">
                <a16:creationId xmlns:a16="http://schemas.microsoft.com/office/drawing/2014/main" id="{D2A7FA27-2B47-41BB-8062-01A7B7516A8C}"/>
              </a:ext>
            </a:extLst>
          </p:cNvPr>
          <p:cNvSpPr/>
          <p:nvPr/>
        </p:nvSpPr>
        <p:spPr>
          <a:xfrm>
            <a:off x="6027147" y="5452383"/>
            <a:ext cx="164103" cy="508851"/>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2EF95BD-7CDF-4627-B7AF-87CE576CDDAD}"/>
              </a:ext>
            </a:extLst>
          </p:cNvPr>
          <p:cNvSpPr txBox="1"/>
          <p:nvPr/>
        </p:nvSpPr>
        <p:spPr>
          <a:xfrm>
            <a:off x="6362855" y="5537531"/>
            <a:ext cx="1628774" cy="338554"/>
          </a:xfrm>
          <a:prstGeom prst="rect">
            <a:avLst/>
          </a:prstGeom>
          <a:noFill/>
        </p:spPr>
        <p:txBody>
          <a:bodyPr wrap="square" rtlCol="0">
            <a:spAutoFit/>
          </a:bodyPr>
          <a:lstStyle/>
          <a:p>
            <a:r>
              <a:rPr kumimoji="1" lang="ja-JP" altLang="en-US" sz="1600" dirty="0"/>
              <a:t>膜状態監視</a:t>
            </a:r>
          </a:p>
        </p:txBody>
      </p:sp>
      <p:sp>
        <p:nvSpPr>
          <p:cNvPr id="54" name="四角形: 角を丸くする 53">
            <a:extLst>
              <a:ext uri="{FF2B5EF4-FFF2-40B4-BE49-F238E27FC236}">
                <a16:creationId xmlns:a16="http://schemas.microsoft.com/office/drawing/2014/main" id="{81FE3F58-CDAD-4A82-9B66-29409D5ED20E}"/>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8E765745-16C0-447C-B1F4-588DBA3D57E7}"/>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sp>
        <p:nvSpPr>
          <p:cNvPr id="52" name="テキスト ボックス 51">
            <a:extLst>
              <a:ext uri="{FF2B5EF4-FFF2-40B4-BE49-F238E27FC236}">
                <a16:creationId xmlns:a16="http://schemas.microsoft.com/office/drawing/2014/main" id="{91E19215-AD45-4267-B0EB-26F4B15852E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323154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目的</a:t>
            </a:r>
            <a:r>
              <a:rPr lang="en-US" altLang="ja-JP" dirty="0"/>
              <a:t>(1)</a:t>
            </a:r>
            <a:r>
              <a:rPr lang="ja-JP" altLang="en-US" dirty="0"/>
              <a:t>：流入・透過水質を考慮した運転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38125" y="1071206"/>
            <a:ext cx="11658917" cy="600165"/>
          </a:xfrm>
        </p:spPr>
        <p:txBody>
          <a:bodyPr/>
          <a:lstStyle/>
          <a:p>
            <a:r>
              <a:rPr lang="ja-JP" altLang="en-US" dirty="0"/>
              <a:t>最適化ポイント：膜前後の水質関係を捉えながら、薬剤コストを削減する</a:t>
            </a:r>
            <a:endParaRPr lang="en-US" altLang="ja-JP" dirty="0"/>
          </a:p>
          <a:p>
            <a:r>
              <a:rPr lang="ja-JP" altLang="en-US" dirty="0"/>
              <a:t>モデリングポイント：膜前のデータから、膜後の水質を予測する</a:t>
            </a:r>
            <a:endParaRPr lang="en-US" altLang="ja-JP" dirty="0"/>
          </a:p>
        </p:txBody>
      </p:sp>
      <p:sp>
        <p:nvSpPr>
          <p:cNvPr id="50" name="四角形: 角を丸くする 49">
            <a:extLst>
              <a:ext uri="{FF2B5EF4-FFF2-40B4-BE49-F238E27FC236}">
                <a16:creationId xmlns:a16="http://schemas.microsoft.com/office/drawing/2014/main" id="{FDA5DF97-D3CD-4AD0-8909-A4F6F83ACBB7}"/>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四角形: 角を丸くする 50">
            <a:extLst>
              <a:ext uri="{FF2B5EF4-FFF2-40B4-BE49-F238E27FC236}">
                <a16:creationId xmlns:a16="http://schemas.microsoft.com/office/drawing/2014/main" id="{8A6CCCF1-AA4E-48C2-A540-BFF434286145}"/>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正方形/長方形 51">
            <a:extLst>
              <a:ext uri="{FF2B5EF4-FFF2-40B4-BE49-F238E27FC236}">
                <a16:creationId xmlns:a16="http://schemas.microsoft.com/office/drawing/2014/main" id="{1BD2BF9B-641F-4E08-8B31-CD8CF68EF244}"/>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53" name="直線矢印コネクタ 52">
            <a:extLst>
              <a:ext uri="{FF2B5EF4-FFF2-40B4-BE49-F238E27FC236}">
                <a16:creationId xmlns:a16="http://schemas.microsoft.com/office/drawing/2014/main" id="{FF5E9866-B6D2-46A4-9405-43A945DE2B4D}"/>
              </a:ext>
            </a:extLst>
          </p:cNvPr>
          <p:cNvCxnSpPr>
            <a:cxnSpLocks/>
            <a:stCxn id="58" idx="3"/>
            <a:endCxn id="52"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28BD4D7-190F-4516-BD0B-0F85FC405BDA}"/>
              </a:ext>
            </a:extLst>
          </p:cNvPr>
          <p:cNvCxnSpPr>
            <a:cxnSpLocks/>
            <a:stCxn id="52" idx="3"/>
            <a:endCxn id="62"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矢印: 下 54">
            <a:extLst>
              <a:ext uri="{FF2B5EF4-FFF2-40B4-BE49-F238E27FC236}">
                <a16:creationId xmlns:a16="http://schemas.microsoft.com/office/drawing/2014/main" id="{13D89724-D17E-4C38-BE59-D731A0CB6F35}"/>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下 55">
            <a:extLst>
              <a:ext uri="{FF2B5EF4-FFF2-40B4-BE49-F238E27FC236}">
                <a16:creationId xmlns:a16="http://schemas.microsoft.com/office/drawing/2014/main" id="{BF98B117-03D8-4EBB-A122-03FEF7161065}"/>
              </a:ext>
            </a:extLst>
          </p:cNvPr>
          <p:cNvSpPr/>
          <p:nvPr/>
        </p:nvSpPr>
        <p:spPr>
          <a:xfrm>
            <a:off x="3800500" y="3204478"/>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ED7A75E-0E8D-44AA-893F-5D2E4D1F1631}"/>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58" name="正方形/長方形 57">
            <a:extLst>
              <a:ext uri="{FF2B5EF4-FFF2-40B4-BE49-F238E27FC236}">
                <a16:creationId xmlns:a16="http://schemas.microsoft.com/office/drawing/2014/main" id="{72CB4327-5B43-4ED8-963B-3EC465C9C949}"/>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59" name="直線矢印コネクタ 58">
            <a:extLst>
              <a:ext uri="{FF2B5EF4-FFF2-40B4-BE49-F238E27FC236}">
                <a16:creationId xmlns:a16="http://schemas.microsoft.com/office/drawing/2014/main" id="{8A7B708D-E461-4BCC-82E9-0B8EDB24AD61}"/>
              </a:ext>
            </a:extLst>
          </p:cNvPr>
          <p:cNvCxnSpPr>
            <a:cxnSpLocks/>
            <a:endCxn id="5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6613D23-2F02-47CF-A32C-477606D2BB38}"/>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61" name="テキスト ボックス 60">
            <a:extLst>
              <a:ext uri="{FF2B5EF4-FFF2-40B4-BE49-F238E27FC236}">
                <a16:creationId xmlns:a16="http://schemas.microsoft.com/office/drawing/2014/main" id="{013DB09B-FE9C-463F-AD24-1DE5329E76C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62" name="正方形/長方形 61">
            <a:extLst>
              <a:ext uri="{FF2B5EF4-FFF2-40B4-BE49-F238E27FC236}">
                <a16:creationId xmlns:a16="http://schemas.microsoft.com/office/drawing/2014/main" id="{348B99BB-9FA7-47A0-A95A-8240CA20C62C}"/>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63" name="直線矢印コネクタ 62">
            <a:extLst>
              <a:ext uri="{FF2B5EF4-FFF2-40B4-BE49-F238E27FC236}">
                <a16:creationId xmlns:a16="http://schemas.microsoft.com/office/drawing/2014/main" id="{4CC23088-962C-480B-A1AB-C3311204616D}"/>
              </a:ext>
            </a:extLst>
          </p:cNvPr>
          <p:cNvCxnSpPr>
            <a:cxnSpLocks/>
            <a:stCxn id="62" idx="3"/>
            <a:endCxn id="6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矢印: 下 64">
            <a:extLst>
              <a:ext uri="{FF2B5EF4-FFF2-40B4-BE49-F238E27FC236}">
                <a16:creationId xmlns:a16="http://schemas.microsoft.com/office/drawing/2014/main" id="{B2BB428C-61AA-46F0-B128-38B8BE8FA0FD}"/>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412333E5-4FCB-490A-B775-040A5EA5421E}"/>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67" name="テキスト ボックス 66">
            <a:extLst>
              <a:ext uri="{FF2B5EF4-FFF2-40B4-BE49-F238E27FC236}">
                <a16:creationId xmlns:a16="http://schemas.microsoft.com/office/drawing/2014/main" id="{41A3A016-866C-486F-BBEE-202FA649A3B6}"/>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68" name="矢印: 下 67">
            <a:extLst>
              <a:ext uri="{FF2B5EF4-FFF2-40B4-BE49-F238E27FC236}">
                <a16:creationId xmlns:a16="http://schemas.microsoft.com/office/drawing/2014/main" id="{923BE559-8560-4A20-8CE2-57AE8555701F}"/>
              </a:ext>
            </a:extLst>
          </p:cNvPr>
          <p:cNvSpPr/>
          <p:nvPr/>
        </p:nvSpPr>
        <p:spPr>
          <a:xfrm>
            <a:off x="4845670" y="3194786"/>
            <a:ext cx="283388" cy="49088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二等辺三角形 68">
            <a:extLst>
              <a:ext uri="{FF2B5EF4-FFF2-40B4-BE49-F238E27FC236}">
                <a16:creationId xmlns:a16="http://schemas.microsoft.com/office/drawing/2014/main" id="{B070D47D-A2D2-49EA-9929-0DDBEE1426EA}"/>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5F8DCC5C-603D-4CD5-85B7-A7F239BBB36F}"/>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71" name="二等辺三角形 70">
            <a:extLst>
              <a:ext uri="{FF2B5EF4-FFF2-40B4-BE49-F238E27FC236}">
                <a16:creationId xmlns:a16="http://schemas.microsoft.com/office/drawing/2014/main" id="{94B0155C-939A-4BE4-9686-10BBBD7CD2CB}"/>
              </a:ext>
            </a:extLst>
          </p:cNvPr>
          <p:cNvSpPr/>
          <p:nvPr/>
        </p:nvSpPr>
        <p:spPr>
          <a:xfrm flipV="1">
            <a:off x="5685747" y="4060325"/>
            <a:ext cx="410253" cy="218046"/>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06D08163-F671-4088-B3A3-B7066C9C8817}"/>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73" name="矢印: 下 72">
            <a:extLst>
              <a:ext uri="{FF2B5EF4-FFF2-40B4-BE49-F238E27FC236}">
                <a16:creationId xmlns:a16="http://schemas.microsoft.com/office/drawing/2014/main" id="{7B0FA78E-0137-461C-B838-86E017EE2991}"/>
              </a:ext>
            </a:extLst>
          </p:cNvPr>
          <p:cNvSpPr/>
          <p:nvPr/>
        </p:nvSpPr>
        <p:spPr>
          <a:xfrm>
            <a:off x="6079467" y="2935183"/>
            <a:ext cx="283388" cy="49088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DF98FFC3-9C10-4A0E-B45E-3824594E67F9}"/>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76" name="二等辺三角形 75">
            <a:extLst>
              <a:ext uri="{FF2B5EF4-FFF2-40B4-BE49-F238E27FC236}">
                <a16:creationId xmlns:a16="http://schemas.microsoft.com/office/drawing/2014/main" id="{1CD57E08-AA42-4EB9-8FB4-72215A247AB6}"/>
              </a:ext>
            </a:extLst>
          </p:cNvPr>
          <p:cNvSpPr/>
          <p:nvPr/>
        </p:nvSpPr>
        <p:spPr>
          <a:xfrm flipV="1">
            <a:off x="6362855" y="4060325"/>
            <a:ext cx="410253" cy="218046"/>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C51339C-0B11-4696-B11B-3B0DDA59EBEF}"/>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78" name="テキスト ボックス 77">
            <a:extLst>
              <a:ext uri="{FF2B5EF4-FFF2-40B4-BE49-F238E27FC236}">
                <a16:creationId xmlns:a16="http://schemas.microsoft.com/office/drawing/2014/main" id="{5DF89BFF-EAE3-4E6F-A4A9-42682ED4F67E}"/>
              </a:ext>
            </a:extLst>
          </p:cNvPr>
          <p:cNvSpPr txBox="1"/>
          <p:nvPr/>
        </p:nvSpPr>
        <p:spPr>
          <a:xfrm>
            <a:off x="913982" y="5820667"/>
            <a:ext cx="3804506" cy="338554"/>
          </a:xfrm>
          <a:prstGeom prst="rect">
            <a:avLst/>
          </a:prstGeom>
          <a:noFill/>
        </p:spPr>
        <p:txBody>
          <a:bodyPr wrap="square" rtlCol="0">
            <a:spAutoFit/>
          </a:bodyPr>
          <a:lstStyle/>
          <a:p>
            <a:pPr algn="ctr"/>
            <a:r>
              <a:rPr kumimoji="1" lang="ja-JP" altLang="en-US" sz="1600" dirty="0"/>
              <a:t>水質を予測しながら、操作を決定</a:t>
            </a:r>
          </a:p>
        </p:txBody>
      </p:sp>
      <p:sp>
        <p:nvSpPr>
          <p:cNvPr id="81" name="吹き出し: 角を丸めた四角形 80">
            <a:extLst>
              <a:ext uri="{FF2B5EF4-FFF2-40B4-BE49-F238E27FC236}">
                <a16:creationId xmlns:a16="http://schemas.microsoft.com/office/drawing/2014/main" id="{562A59A8-B620-48C9-989B-41B2F5410850}"/>
              </a:ext>
            </a:extLst>
          </p:cNvPr>
          <p:cNvSpPr/>
          <p:nvPr/>
        </p:nvSpPr>
        <p:spPr>
          <a:xfrm>
            <a:off x="7219951" y="2031435"/>
            <a:ext cx="4947314" cy="367564"/>
          </a:xfrm>
          <a:prstGeom prst="wedgeRoundRectCallout">
            <a:avLst>
              <a:gd name="adj1" fmla="val 11738"/>
              <a:gd name="adj2" fmla="val 9971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膜との間で融通可能なら、最適化対象になる？</a:t>
            </a:r>
          </a:p>
        </p:txBody>
      </p:sp>
      <p:sp>
        <p:nvSpPr>
          <p:cNvPr id="82" name="四角形: 角を丸くする 81">
            <a:extLst>
              <a:ext uri="{FF2B5EF4-FFF2-40B4-BE49-F238E27FC236}">
                <a16:creationId xmlns:a16="http://schemas.microsoft.com/office/drawing/2014/main" id="{F9534C6F-E556-4496-90DC-E845F542911F}"/>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FF78E21C-0EFB-4D66-AA71-86C24E264BAE}"/>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cxnSp>
        <p:nvCxnSpPr>
          <p:cNvPr id="10" name="直線矢印コネクタ 9">
            <a:extLst>
              <a:ext uri="{FF2B5EF4-FFF2-40B4-BE49-F238E27FC236}">
                <a16:creationId xmlns:a16="http://schemas.microsoft.com/office/drawing/2014/main" id="{AEF4B3D2-B8A4-4B88-8D18-E13B90CD9E1D}"/>
              </a:ext>
            </a:extLst>
          </p:cNvPr>
          <p:cNvCxnSpPr/>
          <p:nvPr/>
        </p:nvCxnSpPr>
        <p:spPr>
          <a:xfrm flipV="1">
            <a:off x="351683"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D3F8399E-9D1E-427F-BB8C-DF9E0F341EE0}"/>
              </a:ext>
            </a:extLst>
          </p:cNvPr>
          <p:cNvCxnSpPr>
            <a:cxnSpLocks/>
          </p:cNvCxnSpPr>
          <p:nvPr/>
        </p:nvCxnSpPr>
        <p:spPr>
          <a:xfrm>
            <a:off x="351683" y="5701567"/>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1C6344B-B32B-4346-99A2-D06A56633AB3}"/>
              </a:ext>
            </a:extLst>
          </p:cNvPr>
          <p:cNvCxnSpPr/>
          <p:nvPr/>
        </p:nvCxnSpPr>
        <p:spPr>
          <a:xfrm flipV="1">
            <a:off x="3448075"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3EC47674-FE22-4EC6-A268-ACCA758EC0FB}"/>
              </a:ext>
            </a:extLst>
          </p:cNvPr>
          <p:cNvCxnSpPr>
            <a:cxnSpLocks/>
          </p:cNvCxnSpPr>
          <p:nvPr/>
        </p:nvCxnSpPr>
        <p:spPr>
          <a:xfrm>
            <a:off x="3449181" y="5700855"/>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697AD3A3-65CD-435B-A44E-F9F95EEF7B04}"/>
              </a:ext>
            </a:extLst>
          </p:cNvPr>
          <p:cNvSpPr txBox="1"/>
          <p:nvPr/>
        </p:nvSpPr>
        <p:spPr>
          <a:xfrm>
            <a:off x="3527209" y="4649680"/>
            <a:ext cx="1626323" cy="338554"/>
          </a:xfrm>
          <a:prstGeom prst="rect">
            <a:avLst/>
          </a:prstGeom>
          <a:noFill/>
        </p:spPr>
        <p:txBody>
          <a:bodyPr wrap="square" rtlCol="0">
            <a:spAutoFit/>
          </a:bodyPr>
          <a:lstStyle/>
          <a:p>
            <a:pPr algn="ctr"/>
            <a:r>
              <a:rPr kumimoji="1" lang="ja-JP" altLang="en-US" sz="1600" dirty="0"/>
              <a:t>膜後の水質</a:t>
            </a:r>
          </a:p>
        </p:txBody>
      </p:sp>
      <p:sp>
        <p:nvSpPr>
          <p:cNvPr id="88" name="テキスト ボックス 87">
            <a:extLst>
              <a:ext uri="{FF2B5EF4-FFF2-40B4-BE49-F238E27FC236}">
                <a16:creationId xmlns:a16="http://schemas.microsoft.com/office/drawing/2014/main" id="{6CF9B914-B01B-4032-8C41-B264C9583B6B}"/>
              </a:ext>
            </a:extLst>
          </p:cNvPr>
          <p:cNvSpPr txBox="1"/>
          <p:nvPr/>
        </p:nvSpPr>
        <p:spPr>
          <a:xfrm>
            <a:off x="488061" y="4655630"/>
            <a:ext cx="1578116" cy="338554"/>
          </a:xfrm>
          <a:prstGeom prst="rect">
            <a:avLst/>
          </a:prstGeom>
          <a:noFill/>
        </p:spPr>
        <p:txBody>
          <a:bodyPr wrap="square" rtlCol="0">
            <a:spAutoFit/>
          </a:bodyPr>
          <a:lstStyle/>
          <a:p>
            <a:pPr algn="ctr"/>
            <a:r>
              <a:rPr kumimoji="1" lang="ja-JP" altLang="en-US" sz="1600" dirty="0"/>
              <a:t>膜前の水質・量</a:t>
            </a:r>
          </a:p>
        </p:txBody>
      </p:sp>
      <p:sp>
        <p:nvSpPr>
          <p:cNvPr id="34" name="フリーフォーム: 図形 33">
            <a:extLst>
              <a:ext uri="{FF2B5EF4-FFF2-40B4-BE49-F238E27FC236}">
                <a16:creationId xmlns:a16="http://schemas.microsoft.com/office/drawing/2014/main" id="{5050DA13-90CC-42D8-BD67-220E184BCB18}"/>
              </a:ext>
            </a:extLst>
          </p:cNvPr>
          <p:cNvSpPr/>
          <p:nvPr/>
        </p:nvSpPr>
        <p:spPr>
          <a:xfrm>
            <a:off x="497549" y="5002053"/>
            <a:ext cx="1451912" cy="49487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矢印: 左右 91">
            <a:extLst>
              <a:ext uri="{FF2B5EF4-FFF2-40B4-BE49-F238E27FC236}">
                <a16:creationId xmlns:a16="http://schemas.microsoft.com/office/drawing/2014/main" id="{907901B1-953C-4222-8544-7F4FC6467BA0}"/>
              </a:ext>
            </a:extLst>
          </p:cNvPr>
          <p:cNvSpPr/>
          <p:nvPr/>
        </p:nvSpPr>
        <p:spPr>
          <a:xfrm>
            <a:off x="2436435" y="5098552"/>
            <a:ext cx="759600" cy="277054"/>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フリーフォーム: 図形 92">
            <a:extLst>
              <a:ext uri="{FF2B5EF4-FFF2-40B4-BE49-F238E27FC236}">
                <a16:creationId xmlns:a16="http://schemas.microsoft.com/office/drawing/2014/main" id="{8390B260-83F5-43BD-8F5F-680ED67D3156}"/>
              </a:ext>
            </a:extLst>
          </p:cNvPr>
          <p:cNvSpPr/>
          <p:nvPr/>
        </p:nvSpPr>
        <p:spPr>
          <a:xfrm>
            <a:off x="3614414" y="5190085"/>
            <a:ext cx="1451912" cy="8900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コネクタ 94">
            <a:extLst>
              <a:ext uri="{FF2B5EF4-FFF2-40B4-BE49-F238E27FC236}">
                <a16:creationId xmlns:a16="http://schemas.microsoft.com/office/drawing/2014/main" id="{CF613BF4-C725-4DB2-BB8F-5DEE0E836C17}"/>
              </a:ext>
            </a:extLst>
          </p:cNvPr>
          <p:cNvCxnSpPr/>
          <p:nvPr/>
        </p:nvCxnSpPr>
        <p:spPr>
          <a:xfrm>
            <a:off x="3448075" y="5187412"/>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四角形: 角を丸くする 95">
            <a:extLst>
              <a:ext uri="{FF2B5EF4-FFF2-40B4-BE49-F238E27FC236}">
                <a16:creationId xmlns:a16="http://schemas.microsoft.com/office/drawing/2014/main" id="{A4FE2FF5-B306-466A-A63C-F6A697ED2190}"/>
              </a:ext>
            </a:extLst>
          </p:cNvPr>
          <p:cNvSpPr/>
          <p:nvPr/>
        </p:nvSpPr>
        <p:spPr>
          <a:xfrm>
            <a:off x="199952" y="4542073"/>
            <a:ext cx="5319529" cy="1686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テキスト ボックス 96">
            <a:extLst>
              <a:ext uri="{FF2B5EF4-FFF2-40B4-BE49-F238E27FC236}">
                <a16:creationId xmlns:a16="http://schemas.microsoft.com/office/drawing/2014/main" id="{B6784D55-A607-40FB-8FB5-17993A21E477}"/>
              </a:ext>
            </a:extLst>
          </p:cNvPr>
          <p:cNvSpPr txBox="1"/>
          <p:nvPr/>
        </p:nvSpPr>
        <p:spPr>
          <a:xfrm>
            <a:off x="1783653" y="5439245"/>
            <a:ext cx="591312" cy="261610"/>
          </a:xfrm>
          <a:prstGeom prst="rect">
            <a:avLst/>
          </a:prstGeom>
          <a:noFill/>
        </p:spPr>
        <p:txBody>
          <a:bodyPr wrap="square" rtlCol="0">
            <a:spAutoFit/>
          </a:bodyPr>
          <a:lstStyle/>
          <a:p>
            <a:pPr algn="ctr"/>
            <a:r>
              <a:rPr kumimoji="1" lang="ja-JP" altLang="en-US" sz="1100" dirty="0"/>
              <a:t>時間</a:t>
            </a:r>
          </a:p>
        </p:txBody>
      </p:sp>
      <p:sp>
        <p:nvSpPr>
          <p:cNvPr id="98" name="テキスト ボックス 97">
            <a:extLst>
              <a:ext uri="{FF2B5EF4-FFF2-40B4-BE49-F238E27FC236}">
                <a16:creationId xmlns:a16="http://schemas.microsoft.com/office/drawing/2014/main" id="{075C81E9-A1C4-4EC0-BA68-DA2DFBABFCC4}"/>
              </a:ext>
            </a:extLst>
          </p:cNvPr>
          <p:cNvSpPr txBox="1"/>
          <p:nvPr/>
        </p:nvSpPr>
        <p:spPr>
          <a:xfrm>
            <a:off x="4910345" y="5439245"/>
            <a:ext cx="591312" cy="261610"/>
          </a:xfrm>
          <a:prstGeom prst="rect">
            <a:avLst/>
          </a:prstGeom>
          <a:noFill/>
        </p:spPr>
        <p:txBody>
          <a:bodyPr wrap="square" rtlCol="0">
            <a:spAutoFit/>
          </a:bodyPr>
          <a:lstStyle/>
          <a:p>
            <a:pPr algn="ctr"/>
            <a:r>
              <a:rPr kumimoji="1" lang="ja-JP" altLang="en-US" sz="1100" dirty="0"/>
              <a:t>時間</a:t>
            </a:r>
          </a:p>
        </p:txBody>
      </p:sp>
      <p:sp>
        <p:nvSpPr>
          <p:cNvPr id="79" name="テキスト ボックス 78">
            <a:extLst>
              <a:ext uri="{FF2B5EF4-FFF2-40B4-BE49-F238E27FC236}">
                <a16:creationId xmlns:a16="http://schemas.microsoft.com/office/drawing/2014/main" id="{4A3569DE-CF01-41E3-A7B0-EFA037583C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2" name="吹き出し: 角を丸めた四角形 1">
            <a:extLst>
              <a:ext uri="{FF2B5EF4-FFF2-40B4-BE49-F238E27FC236}">
                <a16:creationId xmlns:a16="http://schemas.microsoft.com/office/drawing/2014/main" id="{48ADA3D5-F33B-0EDC-5B30-A7CC0568F78D}"/>
              </a:ext>
            </a:extLst>
          </p:cNvPr>
          <p:cNvSpPr/>
          <p:nvPr/>
        </p:nvSpPr>
        <p:spPr>
          <a:xfrm>
            <a:off x="7380954" y="5024538"/>
            <a:ext cx="4497558" cy="367564"/>
          </a:xfrm>
          <a:prstGeom prst="wedgeRoundRectCallout">
            <a:avLst>
              <a:gd name="adj1" fmla="val -33111"/>
              <a:gd name="adj2" fmla="val -10503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水量は目標値に追従するように制御されている</a:t>
            </a:r>
          </a:p>
        </p:txBody>
      </p:sp>
    </p:spTree>
    <p:extLst>
      <p:ext uri="{BB962C8B-B14F-4D97-AF65-F5344CB8AC3E}">
        <p14:creationId xmlns:p14="http://schemas.microsoft.com/office/powerpoint/2010/main" val="327437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目的</a:t>
            </a:r>
            <a:r>
              <a:rPr lang="en-US" altLang="ja-JP" dirty="0"/>
              <a:t>(2)</a:t>
            </a:r>
            <a:r>
              <a:rPr lang="ja-JP" altLang="en-US" dirty="0"/>
              <a:t>：</a:t>
            </a:r>
            <a:r>
              <a:rPr kumimoji="1" lang="en-US" altLang="ja-JP" sz="2800" b="1" dirty="0"/>
              <a:t>RO</a:t>
            </a:r>
            <a:r>
              <a:rPr kumimoji="1" lang="ja-JP" altLang="en-US" sz="2800" b="1" dirty="0"/>
              <a:t>膜閉塞状態も考慮した運転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50" name="四角形: 角を丸くする 49">
            <a:extLst>
              <a:ext uri="{FF2B5EF4-FFF2-40B4-BE49-F238E27FC236}">
                <a16:creationId xmlns:a16="http://schemas.microsoft.com/office/drawing/2014/main" id="{FDA5DF97-D3CD-4AD0-8909-A4F6F83ACBB7}"/>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四角形: 角を丸くする 50">
            <a:extLst>
              <a:ext uri="{FF2B5EF4-FFF2-40B4-BE49-F238E27FC236}">
                <a16:creationId xmlns:a16="http://schemas.microsoft.com/office/drawing/2014/main" id="{8A6CCCF1-AA4E-48C2-A540-BFF434286145}"/>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正方形/長方形 51">
            <a:extLst>
              <a:ext uri="{FF2B5EF4-FFF2-40B4-BE49-F238E27FC236}">
                <a16:creationId xmlns:a16="http://schemas.microsoft.com/office/drawing/2014/main" id="{1BD2BF9B-641F-4E08-8B31-CD8CF68EF244}"/>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53" name="直線矢印コネクタ 52">
            <a:extLst>
              <a:ext uri="{FF2B5EF4-FFF2-40B4-BE49-F238E27FC236}">
                <a16:creationId xmlns:a16="http://schemas.microsoft.com/office/drawing/2014/main" id="{FF5E9866-B6D2-46A4-9405-43A945DE2B4D}"/>
              </a:ext>
            </a:extLst>
          </p:cNvPr>
          <p:cNvCxnSpPr>
            <a:cxnSpLocks/>
            <a:stCxn id="58" idx="3"/>
            <a:endCxn id="52"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28BD4D7-190F-4516-BD0B-0F85FC405BDA}"/>
              </a:ext>
            </a:extLst>
          </p:cNvPr>
          <p:cNvCxnSpPr>
            <a:cxnSpLocks/>
            <a:stCxn id="52" idx="3"/>
            <a:endCxn id="62"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矢印: 下 54">
            <a:extLst>
              <a:ext uri="{FF2B5EF4-FFF2-40B4-BE49-F238E27FC236}">
                <a16:creationId xmlns:a16="http://schemas.microsoft.com/office/drawing/2014/main" id="{13D89724-D17E-4C38-BE59-D731A0CB6F35}"/>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下 55">
            <a:extLst>
              <a:ext uri="{FF2B5EF4-FFF2-40B4-BE49-F238E27FC236}">
                <a16:creationId xmlns:a16="http://schemas.microsoft.com/office/drawing/2014/main" id="{BF98B117-03D8-4EBB-A122-03FEF7161065}"/>
              </a:ext>
            </a:extLst>
          </p:cNvPr>
          <p:cNvSpPr/>
          <p:nvPr/>
        </p:nvSpPr>
        <p:spPr>
          <a:xfrm>
            <a:off x="3800500" y="3202101"/>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ED7A75E-0E8D-44AA-893F-5D2E4D1F1631}"/>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58" name="正方形/長方形 57">
            <a:extLst>
              <a:ext uri="{FF2B5EF4-FFF2-40B4-BE49-F238E27FC236}">
                <a16:creationId xmlns:a16="http://schemas.microsoft.com/office/drawing/2014/main" id="{72CB4327-5B43-4ED8-963B-3EC465C9C949}"/>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59" name="直線矢印コネクタ 58">
            <a:extLst>
              <a:ext uri="{FF2B5EF4-FFF2-40B4-BE49-F238E27FC236}">
                <a16:creationId xmlns:a16="http://schemas.microsoft.com/office/drawing/2014/main" id="{8A7B708D-E461-4BCC-82E9-0B8EDB24AD61}"/>
              </a:ext>
            </a:extLst>
          </p:cNvPr>
          <p:cNvCxnSpPr>
            <a:cxnSpLocks/>
            <a:endCxn id="5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6613D23-2F02-47CF-A32C-477606D2BB38}"/>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61" name="テキスト ボックス 60">
            <a:extLst>
              <a:ext uri="{FF2B5EF4-FFF2-40B4-BE49-F238E27FC236}">
                <a16:creationId xmlns:a16="http://schemas.microsoft.com/office/drawing/2014/main" id="{013DB09B-FE9C-463F-AD24-1DE5329E76C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62" name="正方形/長方形 61">
            <a:extLst>
              <a:ext uri="{FF2B5EF4-FFF2-40B4-BE49-F238E27FC236}">
                <a16:creationId xmlns:a16="http://schemas.microsoft.com/office/drawing/2014/main" id="{348B99BB-9FA7-47A0-A95A-8240CA20C62C}"/>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63" name="直線矢印コネクタ 62">
            <a:extLst>
              <a:ext uri="{FF2B5EF4-FFF2-40B4-BE49-F238E27FC236}">
                <a16:creationId xmlns:a16="http://schemas.microsoft.com/office/drawing/2014/main" id="{4CC23088-962C-480B-A1AB-C3311204616D}"/>
              </a:ext>
            </a:extLst>
          </p:cNvPr>
          <p:cNvCxnSpPr>
            <a:cxnSpLocks/>
            <a:stCxn id="62" idx="3"/>
            <a:endCxn id="6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矢印: 下 64">
            <a:extLst>
              <a:ext uri="{FF2B5EF4-FFF2-40B4-BE49-F238E27FC236}">
                <a16:creationId xmlns:a16="http://schemas.microsoft.com/office/drawing/2014/main" id="{B2BB428C-61AA-46F0-B128-38B8BE8FA0FD}"/>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412333E5-4FCB-490A-B775-040A5EA5421E}"/>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67" name="テキスト ボックス 66">
            <a:extLst>
              <a:ext uri="{FF2B5EF4-FFF2-40B4-BE49-F238E27FC236}">
                <a16:creationId xmlns:a16="http://schemas.microsoft.com/office/drawing/2014/main" id="{41A3A016-866C-486F-BBEE-202FA649A3B6}"/>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68" name="矢印: 下 67">
            <a:extLst>
              <a:ext uri="{FF2B5EF4-FFF2-40B4-BE49-F238E27FC236}">
                <a16:creationId xmlns:a16="http://schemas.microsoft.com/office/drawing/2014/main" id="{923BE559-8560-4A20-8CE2-57AE8555701F}"/>
              </a:ext>
            </a:extLst>
          </p:cNvPr>
          <p:cNvSpPr/>
          <p:nvPr/>
        </p:nvSpPr>
        <p:spPr>
          <a:xfrm>
            <a:off x="4845670" y="3192409"/>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二等辺三角形 68">
            <a:extLst>
              <a:ext uri="{FF2B5EF4-FFF2-40B4-BE49-F238E27FC236}">
                <a16:creationId xmlns:a16="http://schemas.microsoft.com/office/drawing/2014/main" id="{B070D47D-A2D2-49EA-9929-0DDBEE1426EA}"/>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5F8DCC5C-603D-4CD5-85B7-A7F239BBB36F}"/>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71" name="二等辺三角形 70">
            <a:extLst>
              <a:ext uri="{FF2B5EF4-FFF2-40B4-BE49-F238E27FC236}">
                <a16:creationId xmlns:a16="http://schemas.microsoft.com/office/drawing/2014/main" id="{94B0155C-939A-4BE4-9686-10BBBD7CD2CB}"/>
              </a:ext>
            </a:extLst>
          </p:cNvPr>
          <p:cNvSpPr/>
          <p:nvPr/>
        </p:nvSpPr>
        <p:spPr>
          <a:xfrm flipV="1">
            <a:off x="5685747" y="4060325"/>
            <a:ext cx="410253" cy="218046"/>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06D08163-F671-4088-B3A3-B7066C9C8817}"/>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73" name="矢印: 下 72">
            <a:extLst>
              <a:ext uri="{FF2B5EF4-FFF2-40B4-BE49-F238E27FC236}">
                <a16:creationId xmlns:a16="http://schemas.microsoft.com/office/drawing/2014/main" id="{7B0FA78E-0137-461C-B838-86E017EE2991}"/>
              </a:ext>
            </a:extLst>
          </p:cNvPr>
          <p:cNvSpPr/>
          <p:nvPr/>
        </p:nvSpPr>
        <p:spPr>
          <a:xfrm>
            <a:off x="6079467" y="2935183"/>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DF98FFC3-9C10-4A0E-B45E-3824594E67F9}"/>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76" name="二等辺三角形 75">
            <a:extLst>
              <a:ext uri="{FF2B5EF4-FFF2-40B4-BE49-F238E27FC236}">
                <a16:creationId xmlns:a16="http://schemas.microsoft.com/office/drawing/2014/main" id="{1CD57E08-AA42-4EB9-8FB4-72215A247AB6}"/>
              </a:ext>
            </a:extLst>
          </p:cNvPr>
          <p:cNvSpPr/>
          <p:nvPr/>
        </p:nvSpPr>
        <p:spPr>
          <a:xfrm flipV="1">
            <a:off x="6362855" y="4060325"/>
            <a:ext cx="410253" cy="218046"/>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C51339C-0B11-4696-B11B-3B0DDA59EBEF}"/>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82" name="四角形: 角を丸くする 81">
            <a:extLst>
              <a:ext uri="{FF2B5EF4-FFF2-40B4-BE49-F238E27FC236}">
                <a16:creationId xmlns:a16="http://schemas.microsoft.com/office/drawing/2014/main" id="{F9534C6F-E556-4496-90DC-E845F542911F}"/>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FF78E21C-0EFB-4D66-AA71-86C24E264BAE}"/>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38125" y="1071206"/>
            <a:ext cx="11658917" cy="600165"/>
          </a:xfrm>
        </p:spPr>
        <p:txBody>
          <a:bodyPr/>
          <a:lstStyle/>
          <a:p>
            <a:r>
              <a:rPr lang="ja-JP" altLang="en-US" dirty="0"/>
              <a:t>最適化ポイント：膜閉塞状態に合わせた洗浄を実施することで、洗浄コストを削減する</a:t>
            </a:r>
            <a:endParaRPr lang="en-US" altLang="ja-JP" dirty="0"/>
          </a:p>
          <a:p>
            <a:r>
              <a:rPr lang="ja-JP" altLang="en-US" dirty="0"/>
              <a:t>モデリングポイント：膜前後のデータから、膜閉塞度を予測する</a:t>
            </a:r>
            <a:endParaRPr lang="en-US" altLang="ja-JP" dirty="0"/>
          </a:p>
        </p:txBody>
      </p:sp>
      <p:sp>
        <p:nvSpPr>
          <p:cNvPr id="42" name="テキスト ボックス 41">
            <a:extLst>
              <a:ext uri="{FF2B5EF4-FFF2-40B4-BE49-F238E27FC236}">
                <a16:creationId xmlns:a16="http://schemas.microsoft.com/office/drawing/2014/main" id="{8BF8CBA5-4CC4-4C1E-A3B2-C857EE928F60}"/>
              </a:ext>
            </a:extLst>
          </p:cNvPr>
          <p:cNvSpPr txBox="1"/>
          <p:nvPr/>
        </p:nvSpPr>
        <p:spPr>
          <a:xfrm>
            <a:off x="351683" y="5820667"/>
            <a:ext cx="5001391" cy="338554"/>
          </a:xfrm>
          <a:prstGeom prst="rect">
            <a:avLst/>
          </a:prstGeom>
          <a:noFill/>
        </p:spPr>
        <p:txBody>
          <a:bodyPr wrap="square" rtlCol="0">
            <a:spAutoFit/>
          </a:bodyPr>
          <a:lstStyle/>
          <a:p>
            <a:pPr algn="ctr"/>
            <a:r>
              <a:rPr kumimoji="1" lang="ja-JP" altLang="en-US" sz="1600" dirty="0"/>
              <a:t>閉塞度を予測しながら、閉塞防止剤の量とタイミングを決定</a:t>
            </a:r>
          </a:p>
        </p:txBody>
      </p:sp>
      <p:cxnSp>
        <p:nvCxnSpPr>
          <p:cNvPr id="43" name="直線矢印コネクタ 42">
            <a:extLst>
              <a:ext uri="{FF2B5EF4-FFF2-40B4-BE49-F238E27FC236}">
                <a16:creationId xmlns:a16="http://schemas.microsoft.com/office/drawing/2014/main" id="{1C654A13-056C-48F9-BAEE-534E3784BD24}"/>
              </a:ext>
            </a:extLst>
          </p:cNvPr>
          <p:cNvCxnSpPr/>
          <p:nvPr/>
        </p:nvCxnSpPr>
        <p:spPr>
          <a:xfrm flipV="1">
            <a:off x="351683"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867369E-BAD8-4576-84B0-BBB21176DA38}"/>
              </a:ext>
            </a:extLst>
          </p:cNvPr>
          <p:cNvCxnSpPr>
            <a:cxnSpLocks/>
          </p:cNvCxnSpPr>
          <p:nvPr/>
        </p:nvCxnSpPr>
        <p:spPr>
          <a:xfrm>
            <a:off x="351683" y="5700855"/>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3E22058-9643-4317-A8EE-119820B74A8A}"/>
              </a:ext>
            </a:extLst>
          </p:cNvPr>
          <p:cNvCxnSpPr/>
          <p:nvPr/>
        </p:nvCxnSpPr>
        <p:spPr>
          <a:xfrm flipV="1">
            <a:off x="3448075"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A483E15-181D-4878-8215-2E2C2AE542E8}"/>
              </a:ext>
            </a:extLst>
          </p:cNvPr>
          <p:cNvCxnSpPr>
            <a:cxnSpLocks/>
          </p:cNvCxnSpPr>
          <p:nvPr/>
        </p:nvCxnSpPr>
        <p:spPr>
          <a:xfrm>
            <a:off x="3448075" y="5701567"/>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0CFFEEC-2A26-4912-8666-061DD1698659}"/>
              </a:ext>
            </a:extLst>
          </p:cNvPr>
          <p:cNvSpPr txBox="1"/>
          <p:nvPr/>
        </p:nvSpPr>
        <p:spPr>
          <a:xfrm>
            <a:off x="3527209" y="4649680"/>
            <a:ext cx="1626323" cy="338554"/>
          </a:xfrm>
          <a:prstGeom prst="rect">
            <a:avLst/>
          </a:prstGeom>
          <a:noFill/>
        </p:spPr>
        <p:txBody>
          <a:bodyPr wrap="square" rtlCol="0">
            <a:spAutoFit/>
          </a:bodyPr>
          <a:lstStyle/>
          <a:p>
            <a:pPr algn="ctr"/>
            <a:r>
              <a:rPr kumimoji="1" lang="ja-JP" altLang="en-US" sz="1600" dirty="0"/>
              <a:t>膜閉塞度</a:t>
            </a:r>
          </a:p>
        </p:txBody>
      </p:sp>
      <p:sp>
        <p:nvSpPr>
          <p:cNvPr id="48" name="テキスト ボックス 47">
            <a:extLst>
              <a:ext uri="{FF2B5EF4-FFF2-40B4-BE49-F238E27FC236}">
                <a16:creationId xmlns:a16="http://schemas.microsoft.com/office/drawing/2014/main" id="{0472EBAA-7597-4EBD-B5AF-355B0C16B628}"/>
              </a:ext>
            </a:extLst>
          </p:cNvPr>
          <p:cNvSpPr txBox="1"/>
          <p:nvPr/>
        </p:nvSpPr>
        <p:spPr>
          <a:xfrm>
            <a:off x="444296" y="4657796"/>
            <a:ext cx="1719774" cy="338554"/>
          </a:xfrm>
          <a:prstGeom prst="rect">
            <a:avLst/>
          </a:prstGeom>
          <a:noFill/>
        </p:spPr>
        <p:txBody>
          <a:bodyPr wrap="square" rtlCol="0">
            <a:spAutoFit/>
          </a:bodyPr>
          <a:lstStyle/>
          <a:p>
            <a:pPr algn="ctr"/>
            <a:r>
              <a:rPr kumimoji="1" lang="ja-JP" altLang="en-US" sz="1600" dirty="0"/>
              <a:t>閉塞防止剤</a:t>
            </a:r>
          </a:p>
        </p:txBody>
      </p:sp>
      <p:sp>
        <p:nvSpPr>
          <p:cNvPr id="79" name="矢印: 左右 78">
            <a:extLst>
              <a:ext uri="{FF2B5EF4-FFF2-40B4-BE49-F238E27FC236}">
                <a16:creationId xmlns:a16="http://schemas.microsoft.com/office/drawing/2014/main" id="{47243474-87AA-4B2D-9A1B-AFF26B186D38}"/>
              </a:ext>
            </a:extLst>
          </p:cNvPr>
          <p:cNvSpPr/>
          <p:nvPr/>
        </p:nvSpPr>
        <p:spPr>
          <a:xfrm>
            <a:off x="2436435" y="5098552"/>
            <a:ext cx="759600" cy="277054"/>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4" name="直線コネクタ 83">
            <a:extLst>
              <a:ext uri="{FF2B5EF4-FFF2-40B4-BE49-F238E27FC236}">
                <a16:creationId xmlns:a16="http://schemas.microsoft.com/office/drawing/2014/main" id="{BE2E2A8C-7A3F-49AD-9D3B-CB80957708CB}"/>
              </a:ext>
            </a:extLst>
          </p:cNvPr>
          <p:cNvCxnSpPr/>
          <p:nvPr/>
        </p:nvCxnSpPr>
        <p:spPr>
          <a:xfrm>
            <a:off x="3448075" y="5193560"/>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四角形: 角を丸くする 84">
            <a:extLst>
              <a:ext uri="{FF2B5EF4-FFF2-40B4-BE49-F238E27FC236}">
                <a16:creationId xmlns:a16="http://schemas.microsoft.com/office/drawing/2014/main" id="{AFA6CA9E-DF35-4B36-88E4-0E31C1169390}"/>
              </a:ext>
            </a:extLst>
          </p:cNvPr>
          <p:cNvSpPr/>
          <p:nvPr/>
        </p:nvSpPr>
        <p:spPr>
          <a:xfrm>
            <a:off x="199952" y="4542073"/>
            <a:ext cx="5319529" cy="1686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テキスト ボックス 85">
            <a:extLst>
              <a:ext uri="{FF2B5EF4-FFF2-40B4-BE49-F238E27FC236}">
                <a16:creationId xmlns:a16="http://schemas.microsoft.com/office/drawing/2014/main" id="{44D6FC7F-4A54-4E58-BA80-738D796CC6F9}"/>
              </a:ext>
            </a:extLst>
          </p:cNvPr>
          <p:cNvSpPr txBox="1"/>
          <p:nvPr/>
        </p:nvSpPr>
        <p:spPr>
          <a:xfrm>
            <a:off x="1786924" y="5439245"/>
            <a:ext cx="591312" cy="261610"/>
          </a:xfrm>
          <a:prstGeom prst="rect">
            <a:avLst/>
          </a:prstGeom>
          <a:noFill/>
        </p:spPr>
        <p:txBody>
          <a:bodyPr wrap="square" rtlCol="0">
            <a:spAutoFit/>
          </a:bodyPr>
          <a:lstStyle/>
          <a:p>
            <a:pPr algn="ctr"/>
            <a:r>
              <a:rPr kumimoji="1" lang="ja-JP" altLang="en-US" sz="1100" dirty="0"/>
              <a:t>時間</a:t>
            </a:r>
          </a:p>
        </p:txBody>
      </p:sp>
      <p:sp>
        <p:nvSpPr>
          <p:cNvPr id="87" name="テキスト ボックス 86">
            <a:extLst>
              <a:ext uri="{FF2B5EF4-FFF2-40B4-BE49-F238E27FC236}">
                <a16:creationId xmlns:a16="http://schemas.microsoft.com/office/drawing/2014/main" id="{BC12494A-199F-4E12-BB57-A0DE9CEED4A8}"/>
              </a:ext>
            </a:extLst>
          </p:cNvPr>
          <p:cNvSpPr txBox="1"/>
          <p:nvPr/>
        </p:nvSpPr>
        <p:spPr>
          <a:xfrm>
            <a:off x="4910345" y="5439245"/>
            <a:ext cx="591312" cy="261610"/>
          </a:xfrm>
          <a:prstGeom prst="rect">
            <a:avLst/>
          </a:prstGeom>
          <a:noFill/>
        </p:spPr>
        <p:txBody>
          <a:bodyPr wrap="square" rtlCol="0">
            <a:spAutoFit/>
          </a:bodyPr>
          <a:lstStyle/>
          <a:p>
            <a:pPr algn="ctr"/>
            <a:r>
              <a:rPr kumimoji="1" lang="ja-JP" altLang="en-US" sz="1100" dirty="0"/>
              <a:t>時間</a:t>
            </a:r>
          </a:p>
        </p:txBody>
      </p:sp>
      <p:sp>
        <p:nvSpPr>
          <p:cNvPr id="88" name="フリーフォーム: 図形 87">
            <a:extLst>
              <a:ext uri="{FF2B5EF4-FFF2-40B4-BE49-F238E27FC236}">
                <a16:creationId xmlns:a16="http://schemas.microsoft.com/office/drawing/2014/main" id="{A167BD08-D2EC-4514-B0D0-4AE75B7A108A}"/>
              </a:ext>
            </a:extLst>
          </p:cNvPr>
          <p:cNvSpPr/>
          <p:nvPr/>
        </p:nvSpPr>
        <p:spPr>
          <a:xfrm>
            <a:off x="3605058" y="5193560"/>
            <a:ext cx="1524000" cy="479470"/>
          </a:xfrm>
          <a:custGeom>
            <a:avLst/>
            <a:gdLst>
              <a:gd name="connsiteX0" fmla="*/ 0 w 1524000"/>
              <a:gd name="connsiteY0" fmla="*/ 638175 h 638175"/>
              <a:gd name="connsiteX1" fmla="*/ 123825 w 1524000"/>
              <a:gd name="connsiteY1" fmla="*/ 409575 h 638175"/>
              <a:gd name="connsiteX2" fmla="*/ 285750 w 1524000"/>
              <a:gd name="connsiteY2" fmla="*/ 495300 h 638175"/>
              <a:gd name="connsiteX3" fmla="*/ 409575 w 1524000"/>
              <a:gd name="connsiteY3" fmla="*/ 219075 h 638175"/>
              <a:gd name="connsiteX4" fmla="*/ 561975 w 1524000"/>
              <a:gd name="connsiteY4" fmla="*/ 323850 h 638175"/>
              <a:gd name="connsiteX5" fmla="*/ 800100 w 1524000"/>
              <a:gd name="connsiteY5" fmla="*/ 104775 h 638175"/>
              <a:gd name="connsiteX6" fmla="*/ 1009650 w 1524000"/>
              <a:gd name="connsiteY6" fmla="*/ 238125 h 638175"/>
              <a:gd name="connsiteX7" fmla="*/ 1200150 w 1524000"/>
              <a:gd name="connsiteY7" fmla="*/ 28575 h 638175"/>
              <a:gd name="connsiteX8" fmla="*/ 1295400 w 1524000"/>
              <a:gd name="connsiteY8" fmla="*/ 114300 h 638175"/>
              <a:gd name="connsiteX9" fmla="*/ 1524000 w 1524000"/>
              <a:gd name="connsiteY9"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638175">
                <a:moveTo>
                  <a:pt x="0" y="638175"/>
                </a:moveTo>
                <a:cubicBezTo>
                  <a:pt x="38100" y="535781"/>
                  <a:pt x="76200" y="433387"/>
                  <a:pt x="123825" y="409575"/>
                </a:cubicBezTo>
                <a:cubicBezTo>
                  <a:pt x="171450" y="385762"/>
                  <a:pt x="238125" y="527050"/>
                  <a:pt x="285750" y="495300"/>
                </a:cubicBezTo>
                <a:cubicBezTo>
                  <a:pt x="333375" y="463550"/>
                  <a:pt x="363537" y="247650"/>
                  <a:pt x="409575" y="219075"/>
                </a:cubicBezTo>
                <a:cubicBezTo>
                  <a:pt x="455613" y="190500"/>
                  <a:pt x="496887" y="342900"/>
                  <a:pt x="561975" y="323850"/>
                </a:cubicBezTo>
                <a:cubicBezTo>
                  <a:pt x="627063" y="304800"/>
                  <a:pt x="725488" y="119062"/>
                  <a:pt x="800100" y="104775"/>
                </a:cubicBezTo>
                <a:cubicBezTo>
                  <a:pt x="874712" y="90488"/>
                  <a:pt x="942975" y="250825"/>
                  <a:pt x="1009650" y="238125"/>
                </a:cubicBezTo>
                <a:cubicBezTo>
                  <a:pt x="1076325" y="225425"/>
                  <a:pt x="1152525" y="49212"/>
                  <a:pt x="1200150" y="28575"/>
                </a:cubicBezTo>
                <a:cubicBezTo>
                  <a:pt x="1247775" y="7937"/>
                  <a:pt x="1241425" y="119063"/>
                  <a:pt x="1295400" y="114300"/>
                </a:cubicBezTo>
                <a:cubicBezTo>
                  <a:pt x="1349375" y="109537"/>
                  <a:pt x="1436687" y="54768"/>
                  <a:pt x="15240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矢印: 下 88">
            <a:extLst>
              <a:ext uri="{FF2B5EF4-FFF2-40B4-BE49-F238E27FC236}">
                <a16:creationId xmlns:a16="http://schemas.microsoft.com/office/drawing/2014/main" id="{C066DD09-674F-4F45-A006-B43E2612AF2D}"/>
              </a:ext>
            </a:extLst>
          </p:cNvPr>
          <p:cNvSpPr/>
          <p:nvPr/>
        </p:nvSpPr>
        <p:spPr>
          <a:xfrm>
            <a:off x="3781851" y="5248070"/>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矢印: 下 89">
            <a:extLst>
              <a:ext uri="{FF2B5EF4-FFF2-40B4-BE49-F238E27FC236}">
                <a16:creationId xmlns:a16="http://schemas.microsoft.com/office/drawing/2014/main" id="{22C6F5B5-EC7C-4FA5-9F2B-5214430FCCAA}"/>
              </a:ext>
            </a:extLst>
          </p:cNvPr>
          <p:cNvSpPr/>
          <p:nvPr/>
        </p:nvSpPr>
        <p:spPr>
          <a:xfrm>
            <a:off x="4076049" y="5095589"/>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矢印: 下 90">
            <a:extLst>
              <a:ext uri="{FF2B5EF4-FFF2-40B4-BE49-F238E27FC236}">
                <a16:creationId xmlns:a16="http://schemas.microsoft.com/office/drawing/2014/main" id="{7C6B2B83-6EA3-4912-BE7F-B3DCF67A3228}"/>
              </a:ext>
            </a:extLst>
          </p:cNvPr>
          <p:cNvSpPr/>
          <p:nvPr/>
        </p:nvSpPr>
        <p:spPr>
          <a:xfrm>
            <a:off x="4530068" y="5002560"/>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テキスト ボックス 92">
            <a:extLst>
              <a:ext uri="{FF2B5EF4-FFF2-40B4-BE49-F238E27FC236}">
                <a16:creationId xmlns:a16="http://schemas.microsoft.com/office/drawing/2014/main" id="{224AA23C-D4D7-4B42-83B7-44CEFD24C1D9}"/>
              </a:ext>
            </a:extLst>
          </p:cNvPr>
          <p:cNvSpPr txBox="1"/>
          <p:nvPr/>
        </p:nvSpPr>
        <p:spPr>
          <a:xfrm>
            <a:off x="4935887" y="4885966"/>
            <a:ext cx="537556" cy="261610"/>
          </a:xfrm>
          <a:prstGeom prst="rect">
            <a:avLst/>
          </a:prstGeom>
          <a:noFill/>
        </p:spPr>
        <p:txBody>
          <a:bodyPr wrap="square" rtlCol="0">
            <a:spAutoFit/>
          </a:bodyPr>
          <a:lstStyle/>
          <a:p>
            <a:pPr algn="ctr"/>
            <a:r>
              <a:rPr kumimoji="1" lang="ja-JP" altLang="en-US" sz="1100" dirty="0"/>
              <a:t>洗浄</a:t>
            </a:r>
          </a:p>
        </p:txBody>
      </p:sp>
      <p:sp>
        <p:nvSpPr>
          <p:cNvPr id="78" name="テキスト ボックス 77">
            <a:extLst>
              <a:ext uri="{FF2B5EF4-FFF2-40B4-BE49-F238E27FC236}">
                <a16:creationId xmlns:a16="http://schemas.microsoft.com/office/drawing/2014/main" id="{03EE80E7-A9BF-4900-9774-54AD48E59758}"/>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80" name="矢印: 下 79">
            <a:extLst>
              <a:ext uri="{FF2B5EF4-FFF2-40B4-BE49-F238E27FC236}">
                <a16:creationId xmlns:a16="http://schemas.microsoft.com/office/drawing/2014/main" id="{D661CE2D-12C2-4080-B4C2-F56DB535D3D6}"/>
              </a:ext>
            </a:extLst>
          </p:cNvPr>
          <p:cNvSpPr/>
          <p:nvPr/>
        </p:nvSpPr>
        <p:spPr>
          <a:xfrm>
            <a:off x="4856754" y="4889679"/>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1" name="直線コネクタ 80">
            <a:extLst>
              <a:ext uri="{FF2B5EF4-FFF2-40B4-BE49-F238E27FC236}">
                <a16:creationId xmlns:a16="http://schemas.microsoft.com/office/drawing/2014/main" id="{3606FA6D-F4E9-4834-B29A-75B5C33AA364}"/>
              </a:ext>
            </a:extLst>
          </p:cNvPr>
          <p:cNvCxnSpPr>
            <a:cxnSpLocks/>
          </p:cNvCxnSpPr>
          <p:nvPr/>
        </p:nvCxnSpPr>
        <p:spPr>
          <a:xfrm flipV="1">
            <a:off x="1158033" y="5134372"/>
            <a:ext cx="682706" cy="598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B5ED611-C4B9-4B3A-8A99-0C34EA3D5BC1}"/>
              </a:ext>
            </a:extLst>
          </p:cNvPr>
          <p:cNvSpPr/>
          <p:nvPr/>
        </p:nvSpPr>
        <p:spPr>
          <a:xfrm>
            <a:off x="1080221" y="5083362"/>
            <a:ext cx="108000" cy="10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楕円 95">
            <a:extLst>
              <a:ext uri="{FF2B5EF4-FFF2-40B4-BE49-F238E27FC236}">
                <a16:creationId xmlns:a16="http://schemas.microsoft.com/office/drawing/2014/main" id="{48E52621-3621-4033-BECF-EEB488512899}"/>
              </a:ext>
            </a:extLst>
          </p:cNvPr>
          <p:cNvSpPr/>
          <p:nvPr/>
        </p:nvSpPr>
        <p:spPr>
          <a:xfrm>
            <a:off x="1779153" y="5083362"/>
            <a:ext cx="108000" cy="10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吹き出し: 角を丸めた四角形 96">
            <a:extLst>
              <a:ext uri="{FF2B5EF4-FFF2-40B4-BE49-F238E27FC236}">
                <a16:creationId xmlns:a16="http://schemas.microsoft.com/office/drawing/2014/main" id="{E0EE4BC4-20EA-48AD-B8C7-C60048077AD0}"/>
              </a:ext>
            </a:extLst>
          </p:cNvPr>
          <p:cNvSpPr/>
          <p:nvPr/>
        </p:nvSpPr>
        <p:spPr>
          <a:xfrm>
            <a:off x="6581373" y="2004758"/>
            <a:ext cx="3916454" cy="338555"/>
          </a:xfrm>
          <a:prstGeom prst="wedgeRoundRectCallout">
            <a:avLst>
              <a:gd name="adj1" fmla="val -54657"/>
              <a:gd name="adj2" fmla="val 4625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洗浄計画を変更する余地はないかも</a:t>
            </a:r>
          </a:p>
        </p:txBody>
      </p:sp>
    </p:spTree>
    <p:extLst>
      <p:ext uri="{BB962C8B-B14F-4D97-AF65-F5344CB8AC3E}">
        <p14:creationId xmlns:p14="http://schemas.microsoft.com/office/powerpoint/2010/main" val="205717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3559628"/>
          </a:xfrm>
        </p:spPr>
        <p:txBody>
          <a:bodyPr/>
          <a:lstStyle/>
          <a:p>
            <a:r>
              <a:rPr lang="en-US" altLang="ja-JP" sz="2800" dirty="0"/>
              <a:t>RO</a:t>
            </a:r>
            <a:r>
              <a:rPr lang="ja-JP" altLang="en-US" sz="2800" dirty="0"/>
              <a:t>膜解析</a:t>
            </a:r>
            <a:r>
              <a:rPr lang="en-US" altLang="ja-JP" sz="2800" dirty="0"/>
              <a:t>FS</a:t>
            </a:r>
            <a:r>
              <a:rPr lang="ja-JP" altLang="en-US" sz="2800" dirty="0"/>
              <a:t>の方針や進め方について説明する。</a:t>
            </a:r>
            <a:endParaRPr lang="en-US" altLang="ja-JP" sz="2800" dirty="0"/>
          </a:p>
          <a:p>
            <a:r>
              <a:rPr lang="ja-JP" altLang="en-US" sz="2800" dirty="0"/>
              <a:t>井本さんとの分担について理解いただく。</a:t>
            </a:r>
            <a:endParaRPr lang="en-US" altLang="ja-JP" sz="2400" dirty="0"/>
          </a:p>
          <a:p>
            <a:pPr lvl="1"/>
            <a:endParaRPr lang="en-US" altLang="ja-JP" sz="2400" dirty="0"/>
          </a:p>
          <a:p>
            <a:r>
              <a:rPr lang="ja-JP" altLang="en-US" sz="2800" dirty="0"/>
              <a:t>目次</a:t>
            </a:r>
            <a:endParaRPr lang="en-US" altLang="ja-JP" sz="2800" dirty="0"/>
          </a:p>
          <a:p>
            <a:pPr lvl="1"/>
            <a:r>
              <a:rPr lang="en-US" altLang="ja-JP" sz="2400" dirty="0"/>
              <a:t>1. NAWI PJT</a:t>
            </a:r>
          </a:p>
          <a:p>
            <a:pPr lvl="1"/>
            <a:r>
              <a:rPr lang="en-US" altLang="ja-JP" sz="2400" dirty="0"/>
              <a:t>2. </a:t>
            </a:r>
            <a:r>
              <a:rPr lang="ja-JP" altLang="en-US" sz="2400" dirty="0"/>
              <a:t>再生水プロセス</a:t>
            </a:r>
            <a:endParaRPr lang="en-US" altLang="ja-JP" sz="2400" dirty="0"/>
          </a:p>
          <a:p>
            <a:pPr lvl="1"/>
            <a:r>
              <a:rPr lang="en-US" altLang="ja-JP" sz="2400" dirty="0"/>
              <a:t>3. RO</a:t>
            </a:r>
            <a:r>
              <a:rPr lang="ja-JP" altLang="en-US" sz="2400" dirty="0"/>
              <a:t>膜解析</a:t>
            </a:r>
            <a:r>
              <a:rPr lang="en-US" altLang="ja-JP" sz="2400" dirty="0"/>
              <a:t>FS</a:t>
            </a:r>
          </a:p>
          <a:p>
            <a:pPr lvl="1"/>
            <a:r>
              <a:rPr lang="en-US" altLang="ja-JP" sz="2400" dirty="0"/>
              <a:t>4. </a:t>
            </a:r>
            <a:r>
              <a:rPr lang="ja-JP" altLang="en-US" sz="2400" dirty="0"/>
              <a:t>分担内容</a:t>
            </a:r>
            <a:endParaRPr lang="en-US" altLang="ja-JP" sz="2400" dirty="0"/>
          </a:p>
          <a:p>
            <a:pPr lvl="1"/>
            <a:r>
              <a:rPr lang="en-US" altLang="ja-JP" sz="2400" dirty="0"/>
              <a:t>5. </a:t>
            </a:r>
            <a:r>
              <a:rPr lang="ja-JP" altLang="en-US" sz="2400" dirty="0"/>
              <a:t>まとめ</a:t>
            </a:r>
            <a:endParaRPr lang="en-US" altLang="ja-JP" sz="2400" dirty="0"/>
          </a:p>
          <a:p>
            <a:endParaRPr lang="en-US" altLang="ja-JP" sz="2800" dirty="0"/>
          </a:p>
        </p:txBody>
      </p:sp>
    </p:spTree>
    <p:extLst>
      <p:ext uri="{BB962C8B-B14F-4D97-AF65-F5344CB8AC3E}">
        <p14:creationId xmlns:p14="http://schemas.microsoft.com/office/powerpoint/2010/main" val="2617899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目的</a:t>
            </a:r>
            <a:r>
              <a:rPr lang="en-US" altLang="ja-JP" dirty="0"/>
              <a:t>(3)</a:t>
            </a:r>
            <a:r>
              <a:rPr lang="ja-JP" altLang="en-US" dirty="0"/>
              <a:t>：</a:t>
            </a:r>
            <a:r>
              <a:rPr kumimoji="1" lang="en-US" altLang="ja-JP" sz="2800" b="1" dirty="0"/>
              <a:t>RO</a:t>
            </a:r>
            <a:r>
              <a:rPr kumimoji="1" lang="ja-JP" altLang="en-US" sz="2800" b="1" dirty="0"/>
              <a:t>膜劣化も考慮した運転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50" name="四角形: 角を丸くする 49">
            <a:extLst>
              <a:ext uri="{FF2B5EF4-FFF2-40B4-BE49-F238E27FC236}">
                <a16:creationId xmlns:a16="http://schemas.microsoft.com/office/drawing/2014/main" id="{FDA5DF97-D3CD-4AD0-8909-A4F6F83ACBB7}"/>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四角形: 角を丸くする 50">
            <a:extLst>
              <a:ext uri="{FF2B5EF4-FFF2-40B4-BE49-F238E27FC236}">
                <a16:creationId xmlns:a16="http://schemas.microsoft.com/office/drawing/2014/main" id="{8A6CCCF1-AA4E-48C2-A540-BFF434286145}"/>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正方形/長方形 51">
            <a:extLst>
              <a:ext uri="{FF2B5EF4-FFF2-40B4-BE49-F238E27FC236}">
                <a16:creationId xmlns:a16="http://schemas.microsoft.com/office/drawing/2014/main" id="{1BD2BF9B-641F-4E08-8B31-CD8CF68EF244}"/>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53" name="直線矢印コネクタ 52">
            <a:extLst>
              <a:ext uri="{FF2B5EF4-FFF2-40B4-BE49-F238E27FC236}">
                <a16:creationId xmlns:a16="http://schemas.microsoft.com/office/drawing/2014/main" id="{FF5E9866-B6D2-46A4-9405-43A945DE2B4D}"/>
              </a:ext>
            </a:extLst>
          </p:cNvPr>
          <p:cNvCxnSpPr>
            <a:cxnSpLocks/>
            <a:stCxn id="58" idx="3"/>
            <a:endCxn id="52"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28BD4D7-190F-4516-BD0B-0F85FC405BDA}"/>
              </a:ext>
            </a:extLst>
          </p:cNvPr>
          <p:cNvCxnSpPr>
            <a:cxnSpLocks/>
            <a:stCxn id="52" idx="3"/>
            <a:endCxn id="62"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矢印: 下 54">
            <a:extLst>
              <a:ext uri="{FF2B5EF4-FFF2-40B4-BE49-F238E27FC236}">
                <a16:creationId xmlns:a16="http://schemas.microsoft.com/office/drawing/2014/main" id="{13D89724-D17E-4C38-BE59-D731A0CB6F35}"/>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下 55">
            <a:extLst>
              <a:ext uri="{FF2B5EF4-FFF2-40B4-BE49-F238E27FC236}">
                <a16:creationId xmlns:a16="http://schemas.microsoft.com/office/drawing/2014/main" id="{BF98B117-03D8-4EBB-A122-03FEF7161065}"/>
              </a:ext>
            </a:extLst>
          </p:cNvPr>
          <p:cNvSpPr/>
          <p:nvPr/>
        </p:nvSpPr>
        <p:spPr>
          <a:xfrm>
            <a:off x="3800500" y="3202101"/>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ED7A75E-0E8D-44AA-893F-5D2E4D1F1631}"/>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58" name="正方形/長方形 57">
            <a:extLst>
              <a:ext uri="{FF2B5EF4-FFF2-40B4-BE49-F238E27FC236}">
                <a16:creationId xmlns:a16="http://schemas.microsoft.com/office/drawing/2014/main" id="{72CB4327-5B43-4ED8-963B-3EC465C9C949}"/>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59" name="直線矢印コネクタ 58">
            <a:extLst>
              <a:ext uri="{FF2B5EF4-FFF2-40B4-BE49-F238E27FC236}">
                <a16:creationId xmlns:a16="http://schemas.microsoft.com/office/drawing/2014/main" id="{8A7B708D-E461-4BCC-82E9-0B8EDB24AD61}"/>
              </a:ext>
            </a:extLst>
          </p:cNvPr>
          <p:cNvCxnSpPr>
            <a:cxnSpLocks/>
            <a:endCxn id="5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6613D23-2F02-47CF-A32C-477606D2BB38}"/>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61" name="テキスト ボックス 60">
            <a:extLst>
              <a:ext uri="{FF2B5EF4-FFF2-40B4-BE49-F238E27FC236}">
                <a16:creationId xmlns:a16="http://schemas.microsoft.com/office/drawing/2014/main" id="{013DB09B-FE9C-463F-AD24-1DE5329E76C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62" name="正方形/長方形 61">
            <a:extLst>
              <a:ext uri="{FF2B5EF4-FFF2-40B4-BE49-F238E27FC236}">
                <a16:creationId xmlns:a16="http://schemas.microsoft.com/office/drawing/2014/main" id="{348B99BB-9FA7-47A0-A95A-8240CA20C62C}"/>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63" name="直線矢印コネクタ 62">
            <a:extLst>
              <a:ext uri="{FF2B5EF4-FFF2-40B4-BE49-F238E27FC236}">
                <a16:creationId xmlns:a16="http://schemas.microsoft.com/office/drawing/2014/main" id="{4CC23088-962C-480B-A1AB-C3311204616D}"/>
              </a:ext>
            </a:extLst>
          </p:cNvPr>
          <p:cNvCxnSpPr>
            <a:cxnSpLocks/>
            <a:stCxn id="62" idx="3"/>
            <a:endCxn id="6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矢印: 下 64">
            <a:extLst>
              <a:ext uri="{FF2B5EF4-FFF2-40B4-BE49-F238E27FC236}">
                <a16:creationId xmlns:a16="http://schemas.microsoft.com/office/drawing/2014/main" id="{B2BB428C-61AA-46F0-B128-38B8BE8FA0FD}"/>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412333E5-4FCB-490A-B775-040A5EA5421E}"/>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67" name="テキスト ボックス 66">
            <a:extLst>
              <a:ext uri="{FF2B5EF4-FFF2-40B4-BE49-F238E27FC236}">
                <a16:creationId xmlns:a16="http://schemas.microsoft.com/office/drawing/2014/main" id="{41A3A016-866C-486F-BBEE-202FA649A3B6}"/>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68" name="矢印: 下 67">
            <a:extLst>
              <a:ext uri="{FF2B5EF4-FFF2-40B4-BE49-F238E27FC236}">
                <a16:creationId xmlns:a16="http://schemas.microsoft.com/office/drawing/2014/main" id="{923BE559-8560-4A20-8CE2-57AE8555701F}"/>
              </a:ext>
            </a:extLst>
          </p:cNvPr>
          <p:cNvSpPr/>
          <p:nvPr/>
        </p:nvSpPr>
        <p:spPr>
          <a:xfrm>
            <a:off x="4845670" y="3192409"/>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二等辺三角形 68">
            <a:extLst>
              <a:ext uri="{FF2B5EF4-FFF2-40B4-BE49-F238E27FC236}">
                <a16:creationId xmlns:a16="http://schemas.microsoft.com/office/drawing/2014/main" id="{B070D47D-A2D2-49EA-9929-0DDBEE1426EA}"/>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5F8DCC5C-603D-4CD5-85B7-A7F239BBB36F}"/>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71" name="二等辺三角形 70">
            <a:extLst>
              <a:ext uri="{FF2B5EF4-FFF2-40B4-BE49-F238E27FC236}">
                <a16:creationId xmlns:a16="http://schemas.microsoft.com/office/drawing/2014/main" id="{94B0155C-939A-4BE4-9686-10BBBD7CD2CB}"/>
              </a:ext>
            </a:extLst>
          </p:cNvPr>
          <p:cNvSpPr/>
          <p:nvPr/>
        </p:nvSpPr>
        <p:spPr>
          <a:xfrm flipV="1">
            <a:off x="5685747" y="4060325"/>
            <a:ext cx="410253" cy="218046"/>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06D08163-F671-4088-B3A3-B7066C9C8817}"/>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73" name="矢印: 下 72">
            <a:extLst>
              <a:ext uri="{FF2B5EF4-FFF2-40B4-BE49-F238E27FC236}">
                <a16:creationId xmlns:a16="http://schemas.microsoft.com/office/drawing/2014/main" id="{7B0FA78E-0137-461C-B838-86E017EE2991}"/>
              </a:ext>
            </a:extLst>
          </p:cNvPr>
          <p:cNvSpPr/>
          <p:nvPr/>
        </p:nvSpPr>
        <p:spPr>
          <a:xfrm>
            <a:off x="6079467" y="2935183"/>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DF98FFC3-9C10-4A0E-B45E-3824594E67F9}"/>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76" name="二等辺三角形 75">
            <a:extLst>
              <a:ext uri="{FF2B5EF4-FFF2-40B4-BE49-F238E27FC236}">
                <a16:creationId xmlns:a16="http://schemas.microsoft.com/office/drawing/2014/main" id="{1CD57E08-AA42-4EB9-8FB4-72215A247AB6}"/>
              </a:ext>
            </a:extLst>
          </p:cNvPr>
          <p:cNvSpPr/>
          <p:nvPr/>
        </p:nvSpPr>
        <p:spPr>
          <a:xfrm flipV="1">
            <a:off x="6362855" y="4060325"/>
            <a:ext cx="410253" cy="218046"/>
          </a:xfrm>
          <a:prstGeom prst="triangl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C51339C-0B11-4696-B11B-3B0DDA59EBEF}"/>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82" name="四角形: 角を丸くする 81">
            <a:extLst>
              <a:ext uri="{FF2B5EF4-FFF2-40B4-BE49-F238E27FC236}">
                <a16:creationId xmlns:a16="http://schemas.microsoft.com/office/drawing/2014/main" id="{F9534C6F-E556-4496-90DC-E845F542911F}"/>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FF78E21C-0EFB-4D66-AA71-86C24E264BAE}"/>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38125" y="1071206"/>
            <a:ext cx="11658917" cy="600165"/>
          </a:xfrm>
        </p:spPr>
        <p:txBody>
          <a:bodyPr/>
          <a:lstStyle/>
          <a:p>
            <a:r>
              <a:rPr lang="ja-JP" altLang="en-US" dirty="0"/>
              <a:t>最適化ポイント：膜延命も考慮した運転を実施することで、膜交換コストを削減する</a:t>
            </a:r>
            <a:endParaRPr lang="en-US" altLang="ja-JP" dirty="0"/>
          </a:p>
          <a:p>
            <a:r>
              <a:rPr lang="ja-JP" altLang="en-US" dirty="0"/>
              <a:t>モデリングポイント：膜前後のデータから、膜劣化度を予測する</a:t>
            </a:r>
            <a:endParaRPr lang="en-US" altLang="ja-JP" dirty="0"/>
          </a:p>
        </p:txBody>
      </p:sp>
      <p:sp>
        <p:nvSpPr>
          <p:cNvPr id="94" name="吹き出し: 角を丸めた四角形 93">
            <a:extLst>
              <a:ext uri="{FF2B5EF4-FFF2-40B4-BE49-F238E27FC236}">
                <a16:creationId xmlns:a16="http://schemas.microsoft.com/office/drawing/2014/main" id="{3437C338-AF5F-438A-8243-58C72101A616}"/>
              </a:ext>
            </a:extLst>
          </p:cNvPr>
          <p:cNvSpPr/>
          <p:nvPr/>
        </p:nvSpPr>
        <p:spPr>
          <a:xfrm>
            <a:off x="2595987" y="5273202"/>
            <a:ext cx="3500013" cy="884210"/>
          </a:xfrm>
          <a:prstGeom prst="wedgeRoundRectCallout">
            <a:avLst>
              <a:gd name="adj1" fmla="val 40853"/>
              <a:gd name="adj2" fmla="val -803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膜閉塞度と膜寿命は時間スケールが大きく異なるのでは？</a:t>
            </a:r>
            <a:endParaRPr kumimoji="1" lang="en-US" altLang="ja-JP" dirty="0">
              <a:solidFill>
                <a:schemeClr val="tx1"/>
              </a:solidFill>
            </a:endParaRPr>
          </a:p>
        </p:txBody>
      </p:sp>
      <p:sp>
        <p:nvSpPr>
          <p:cNvPr id="37" name="テキスト ボックス 36">
            <a:extLst>
              <a:ext uri="{FF2B5EF4-FFF2-40B4-BE49-F238E27FC236}">
                <a16:creationId xmlns:a16="http://schemas.microsoft.com/office/drawing/2014/main" id="{B32535E8-09F0-48A6-9EB8-DDE371CAFDA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63129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目的別の違い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52481" y="1070777"/>
            <a:ext cx="11658917" cy="600165"/>
          </a:xfrm>
        </p:spPr>
        <p:txBody>
          <a:bodyPr/>
          <a:lstStyle/>
          <a:p>
            <a:r>
              <a:rPr lang="ja-JP" altLang="en-US" sz="3200" dirty="0"/>
              <a:t>小規模な検討から徐々にステップアップしていく。</a:t>
            </a:r>
            <a:endParaRPr lang="en-US" altLang="ja-JP" sz="3200" dirty="0"/>
          </a:p>
        </p:txBody>
      </p:sp>
      <p:sp>
        <p:nvSpPr>
          <p:cNvPr id="10" name="テキスト ボックス 9">
            <a:extLst>
              <a:ext uri="{FF2B5EF4-FFF2-40B4-BE49-F238E27FC236}">
                <a16:creationId xmlns:a16="http://schemas.microsoft.com/office/drawing/2014/main" id="{5B142B32-9EF6-40B9-87A0-485F9743AEF9}"/>
              </a:ext>
            </a:extLst>
          </p:cNvPr>
          <p:cNvSpPr txBox="1"/>
          <p:nvPr/>
        </p:nvSpPr>
        <p:spPr>
          <a:xfrm>
            <a:off x="409575" y="3158877"/>
            <a:ext cx="1495425" cy="369332"/>
          </a:xfrm>
          <a:prstGeom prst="rect">
            <a:avLst/>
          </a:prstGeom>
          <a:noFill/>
        </p:spPr>
        <p:txBody>
          <a:bodyPr wrap="square" rtlCol="0">
            <a:spAutoFit/>
          </a:bodyPr>
          <a:lstStyle/>
          <a:p>
            <a:r>
              <a:rPr kumimoji="1" lang="ja-JP" altLang="en-US" dirty="0"/>
              <a:t>最適化効果</a:t>
            </a:r>
          </a:p>
        </p:txBody>
      </p:sp>
      <p:sp>
        <p:nvSpPr>
          <p:cNvPr id="11" name="テキスト ボックス 10">
            <a:extLst>
              <a:ext uri="{FF2B5EF4-FFF2-40B4-BE49-F238E27FC236}">
                <a16:creationId xmlns:a16="http://schemas.microsoft.com/office/drawing/2014/main" id="{DA42424A-A709-4904-A276-ABEDF530B57F}"/>
              </a:ext>
            </a:extLst>
          </p:cNvPr>
          <p:cNvSpPr txBox="1"/>
          <p:nvPr/>
        </p:nvSpPr>
        <p:spPr>
          <a:xfrm>
            <a:off x="2821118" y="3158877"/>
            <a:ext cx="1495425" cy="369332"/>
          </a:xfrm>
          <a:prstGeom prst="rect">
            <a:avLst/>
          </a:prstGeom>
          <a:noFill/>
        </p:spPr>
        <p:txBody>
          <a:bodyPr wrap="square" rtlCol="0">
            <a:spAutoFit/>
          </a:bodyPr>
          <a:lstStyle/>
          <a:p>
            <a:pPr algn="ctr"/>
            <a:r>
              <a:rPr kumimoji="1" lang="ja-JP" altLang="en-US" dirty="0"/>
              <a:t>小</a:t>
            </a:r>
          </a:p>
        </p:txBody>
      </p:sp>
      <p:sp>
        <p:nvSpPr>
          <p:cNvPr id="12" name="テキスト ボックス 11">
            <a:extLst>
              <a:ext uri="{FF2B5EF4-FFF2-40B4-BE49-F238E27FC236}">
                <a16:creationId xmlns:a16="http://schemas.microsoft.com/office/drawing/2014/main" id="{9404F69A-39E2-4662-8082-B5128082BB72}"/>
              </a:ext>
            </a:extLst>
          </p:cNvPr>
          <p:cNvSpPr txBox="1"/>
          <p:nvPr/>
        </p:nvSpPr>
        <p:spPr>
          <a:xfrm>
            <a:off x="6174349" y="3162836"/>
            <a:ext cx="1495425" cy="369332"/>
          </a:xfrm>
          <a:prstGeom prst="rect">
            <a:avLst/>
          </a:prstGeom>
          <a:noFill/>
        </p:spPr>
        <p:txBody>
          <a:bodyPr wrap="square" rtlCol="0">
            <a:spAutoFit/>
          </a:bodyPr>
          <a:lstStyle/>
          <a:p>
            <a:pPr algn="ctr"/>
            <a:r>
              <a:rPr kumimoji="1" lang="ja-JP" altLang="en-US" dirty="0"/>
              <a:t>中</a:t>
            </a:r>
          </a:p>
        </p:txBody>
      </p:sp>
      <p:sp>
        <p:nvSpPr>
          <p:cNvPr id="13" name="テキスト ボックス 12">
            <a:extLst>
              <a:ext uri="{FF2B5EF4-FFF2-40B4-BE49-F238E27FC236}">
                <a16:creationId xmlns:a16="http://schemas.microsoft.com/office/drawing/2014/main" id="{38DEC25B-86DE-4265-961E-9F4B1CA110F9}"/>
              </a:ext>
            </a:extLst>
          </p:cNvPr>
          <p:cNvSpPr txBox="1"/>
          <p:nvPr/>
        </p:nvSpPr>
        <p:spPr>
          <a:xfrm>
            <a:off x="9571644" y="3158877"/>
            <a:ext cx="1495425" cy="369332"/>
          </a:xfrm>
          <a:prstGeom prst="rect">
            <a:avLst/>
          </a:prstGeom>
          <a:noFill/>
        </p:spPr>
        <p:txBody>
          <a:bodyPr wrap="square" rtlCol="0">
            <a:spAutoFit/>
          </a:bodyPr>
          <a:lstStyle/>
          <a:p>
            <a:pPr algn="ctr"/>
            <a:r>
              <a:rPr kumimoji="1" lang="ja-JP" altLang="en-US" dirty="0"/>
              <a:t>大</a:t>
            </a:r>
          </a:p>
        </p:txBody>
      </p:sp>
      <p:sp>
        <p:nvSpPr>
          <p:cNvPr id="14" name="テキスト ボックス 13">
            <a:extLst>
              <a:ext uri="{FF2B5EF4-FFF2-40B4-BE49-F238E27FC236}">
                <a16:creationId xmlns:a16="http://schemas.microsoft.com/office/drawing/2014/main" id="{24B2F2C5-13FE-4E19-B93F-7281C43A0BF3}"/>
              </a:ext>
            </a:extLst>
          </p:cNvPr>
          <p:cNvSpPr txBox="1"/>
          <p:nvPr/>
        </p:nvSpPr>
        <p:spPr>
          <a:xfrm>
            <a:off x="409575" y="3596176"/>
            <a:ext cx="1495425" cy="369332"/>
          </a:xfrm>
          <a:prstGeom prst="rect">
            <a:avLst/>
          </a:prstGeom>
          <a:noFill/>
        </p:spPr>
        <p:txBody>
          <a:bodyPr wrap="square" rtlCol="0">
            <a:spAutoFit/>
          </a:bodyPr>
          <a:lstStyle/>
          <a:p>
            <a:r>
              <a:rPr kumimoji="1" lang="ja-JP" altLang="en-US" dirty="0"/>
              <a:t>最適化期間</a:t>
            </a:r>
          </a:p>
        </p:txBody>
      </p:sp>
      <p:sp>
        <p:nvSpPr>
          <p:cNvPr id="15" name="テキスト ボックス 14">
            <a:extLst>
              <a:ext uri="{FF2B5EF4-FFF2-40B4-BE49-F238E27FC236}">
                <a16:creationId xmlns:a16="http://schemas.microsoft.com/office/drawing/2014/main" id="{E18E54A5-7D90-4041-840D-24FEEA4B8A19}"/>
              </a:ext>
            </a:extLst>
          </p:cNvPr>
          <p:cNvSpPr txBox="1"/>
          <p:nvPr/>
        </p:nvSpPr>
        <p:spPr>
          <a:xfrm>
            <a:off x="2216793" y="3572755"/>
            <a:ext cx="2865307" cy="369332"/>
          </a:xfrm>
          <a:prstGeom prst="rect">
            <a:avLst/>
          </a:prstGeom>
          <a:noFill/>
        </p:spPr>
        <p:txBody>
          <a:bodyPr wrap="square" rtlCol="0">
            <a:spAutoFit/>
          </a:bodyPr>
          <a:lstStyle/>
          <a:p>
            <a:pPr algn="ctr"/>
            <a:r>
              <a:rPr kumimoji="1" lang="ja-JP" altLang="en-US" dirty="0"/>
              <a:t>短期</a:t>
            </a:r>
            <a:r>
              <a:rPr kumimoji="1" lang="ja-JP" altLang="en-US" sz="1600" dirty="0"/>
              <a:t>（操作は数分～時間）</a:t>
            </a:r>
          </a:p>
        </p:txBody>
      </p:sp>
      <p:sp>
        <p:nvSpPr>
          <p:cNvPr id="16" name="テキスト ボックス 15">
            <a:extLst>
              <a:ext uri="{FF2B5EF4-FFF2-40B4-BE49-F238E27FC236}">
                <a16:creationId xmlns:a16="http://schemas.microsoft.com/office/drawing/2014/main" id="{87904BEC-323F-4C8D-A727-6C244CA9269E}"/>
              </a:ext>
            </a:extLst>
          </p:cNvPr>
          <p:cNvSpPr txBox="1"/>
          <p:nvPr/>
        </p:nvSpPr>
        <p:spPr>
          <a:xfrm>
            <a:off x="5436758" y="3572755"/>
            <a:ext cx="2970603" cy="369332"/>
          </a:xfrm>
          <a:prstGeom prst="rect">
            <a:avLst/>
          </a:prstGeom>
          <a:noFill/>
        </p:spPr>
        <p:txBody>
          <a:bodyPr wrap="square" rtlCol="0">
            <a:spAutoFit/>
          </a:bodyPr>
          <a:lstStyle/>
          <a:p>
            <a:pPr algn="ctr"/>
            <a:r>
              <a:rPr kumimoji="1" lang="ja-JP" altLang="en-US" dirty="0"/>
              <a:t>中期</a:t>
            </a:r>
            <a:r>
              <a:rPr kumimoji="1" lang="ja-JP" altLang="en-US" sz="1600" dirty="0"/>
              <a:t>（洗浄は数日～数か月）</a:t>
            </a:r>
          </a:p>
        </p:txBody>
      </p:sp>
      <p:sp>
        <p:nvSpPr>
          <p:cNvPr id="17" name="テキスト ボックス 16">
            <a:extLst>
              <a:ext uri="{FF2B5EF4-FFF2-40B4-BE49-F238E27FC236}">
                <a16:creationId xmlns:a16="http://schemas.microsoft.com/office/drawing/2014/main" id="{AFD64701-AC25-4394-A51B-BF0EF477D47A}"/>
              </a:ext>
            </a:extLst>
          </p:cNvPr>
          <p:cNvSpPr txBox="1"/>
          <p:nvPr/>
        </p:nvSpPr>
        <p:spPr>
          <a:xfrm>
            <a:off x="8762019" y="3572755"/>
            <a:ext cx="3106131" cy="369332"/>
          </a:xfrm>
          <a:prstGeom prst="rect">
            <a:avLst/>
          </a:prstGeom>
          <a:noFill/>
        </p:spPr>
        <p:txBody>
          <a:bodyPr wrap="square" rtlCol="0">
            <a:spAutoFit/>
          </a:bodyPr>
          <a:lstStyle/>
          <a:p>
            <a:pPr algn="ctr"/>
            <a:r>
              <a:rPr kumimoji="1" lang="ja-JP" altLang="en-US" dirty="0"/>
              <a:t>長期</a:t>
            </a:r>
            <a:r>
              <a:rPr kumimoji="1" lang="ja-JP" altLang="en-US" sz="1600" dirty="0"/>
              <a:t>（交換は数か月～数年）</a:t>
            </a:r>
            <a:endParaRPr kumimoji="1" lang="ja-JP" altLang="en-US" dirty="0"/>
          </a:p>
        </p:txBody>
      </p:sp>
      <p:sp>
        <p:nvSpPr>
          <p:cNvPr id="18" name="テキスト ボックス 17">
            <a:extLst>
              <a:ext uri="{FF2B5EF4-FFF2-40B4-BE49-F238E27FC236}">
                <a16:creationId xmlns:a16="http://schemas.microsoft.com/office/drawing/2014/main" id="{1EC5222C-744E-4361-B352-A6F483927883}"/>
              </a:ext>
            </a:extLst>
          </p:cNvPr>
          <p:cNvSpPr txBox="1"/>
          <p:nvPr/>
        </p:nvSpPr>
        <p:spPr>
          <a:xfrm>
            <a:off x="409574" y="4242528"/>
            <a:ext cx="1495425" cy="369332"/>
          </a:xfrm>
          <a:prstGeom prst="rect">
            <a:avLst/>
          </a:prstGeom>
          <a:noFill/>
        </p:spPr>
        <p:txBody>
          <a:bodyPr wrap="square" rtlCol="0">
            <a:spAutoFit/>
          </a:bodyPr>
          <a:lstStyle/>
          <a:p>
            <a:r>
              <a:rPr kumimoji="1" lang="ja-JP" altLang="en-US" dirty="0"/>
              <a:t>モデリング方針</a:t>
            </a:r>
          </a:p>
        </p:txBody>
      </p:sp>
      <p:sp>
        <p:nvSpPr>
          <p:cNvPr id="19" name="テキスト ボックス 18">
            <a:extLst>
              <a:ext uri="{FF2B5EF4-FFF2-40B4-BE49-F238E27FC236}">
                <a16:creationId xmlns:a16="http://schemas.microsoft.com/office/drawing/2014/main" id="{4AD2F5F3-38D1-4754-A2B3-A9EBD1372353}"/>
              </a:ext>
            </a:extLst>
          </p:cNvPr>
          <p:cNvSpPr txBox="1"/>
          <p:nvPr/>
        </p:nvSpPr>
        <p:spPr>
          <a:xfrm>
            <a:off x="2712438" y="4240008"/>
            <a:ext cx="1712783" cy="369332"/>
          </a:xfrm>
          <a:prstGeom prst="rect">
            <a:avLst/>
          </a:prstGeom>
          <a:noFill/>
        </p:spPr>
        <p:txBody>
          <a:bodyPr wrap="square" rtlCol="0">
            <a:spAutoFit/>
          </a:bodyPr>
          <a:lstStyle/>
          <a:p>
            <a:pPr algn="ctr"/>
            <a:r>
              <a:rPr kumimoji="1" lang="ja-JP" altLang="en-US" dirty="0"/>
              <a:t>統計モデル寄り</a:t>
            </a:r>
          </a:p>
        </p:txBody>
      </p:sp>
      <p:sp>
        <p:nvSpPr>
          <p:cNvPr id="20" name="テキスト ボックス 19">
            <a:extLst>
              <a:ext uri="{FF2B5EF4-FFF2-40B4-BE49-F238E27FC236}">
                <a16:creationId xmlns:a16="http://schemas.microsoft.com/office/drawing/2014/main" id="{4341BBDC-17C8-422A-903F-1FED9CE6F01B}"/>
              </a:ext>
            </a:extLst>
          </p:cNvPr>
          <p:cNvSpPr txBox="1"/>
          <p:nvPr/>
        </p:nvSpPr>
        <p:spPr>
          <a:xfrm>
            <a:off x="5856335" y="4242528"/>
            <a:ext cx="2131451" cy="369332"/>
          </a:xfrm>
          <a:prstGeom prst="rect">
            <a:avLst/>
          </a:prstGeom>
          <a:noFill/>
        </p:spPr>
        <p:txBody>
          <a:bodyPr wrap="square" rtlCol="0">
            <a:spAutoFit/>
          </a:bodyPr>
          <a:lstStyle/>
          <a:p>
            <a:pPr algn="ctr"/>
            <a:r>
              <a:rPr kumimoji="1" lang="ja-JP" altLang="en-US" dirty="0"/>
              <a:t>統計／物理モデル</a:t>
            </a:r>
          </a:p>
        </p:txBody>
      </p:sp>
      <p:sp>
        <p:nvSpPr>
          <p:cNvPr id="21" name="テキスト ボックス 20">
            <a:extLst>
              <a:ext uri="{FF2B5EF4-FFF2-40B4-BE49-F238E27FC236}">
                <a16:creationId xmlns:a16="http://schemas.microsoft.com/office/drawing/2014/main" id="{8C62A49F-8CCD-4CD7-938F-B7FDBA817FD4}"/>
              </a:ext>
            </a:extLst>
          </p:cNvPr>
          <p:cNvSpPr txBox="1"/>
          <p:nvPr/>
        </p:nvSpPr>
        <p:spPr>
          <a:xfrm>
            <a:off x="9253630" y="4240008"/>
            <a:ext cx="2131451" cy="369332"/>
          </a:xfrm>
          <a:prstGeom prst="rect">
            <a:avLst/>
          </a:prstGeom>
          <a:noFill/>
        </p:spPr>
        <p:txBody>
          <a:bodyPr wrap="square" rtlCol="0">
            <a:spAutoFit/>
          </a:bodyPr>
          <a:lstStyle/>
          <a:p>
            <a:pPr algn="ctr"/>
            <a:r>
              <a:rPr kumimoji="1" lang="ja-JP" altLang="en-US" dirty="0"/>
              <a:t>物理モデル寄り</a:t>
            </a:r>
          </a:p>
        </p:txBody>
      </p:sp>
      <p:sp>
        <p:nvSpPr>
          <p:cNvPr id="22" name="テキスト ボックス 21">
            <a:extLst>
              <a:ext uri="{FF2B5EF4-FFF2-40B4-BE49-F238E27FC236}">
                <a16:creationId xmlns:a16="http://schemas.microsoft.com/office/drawing/2014/main" id="{CB985B73-A856-4A4E-9ED6-9C3BFA04E582}"/>
              </a:ext>
            </a:extLst>
          </p:cNvPr>
          <p:cNvSpPr txBox="1"/>
          <p:nvPr/>
        </p:nvSpPr>
        <p:spPr>
          <a:xfrm>
            <a:off x="409574" y="4744608"/>
            <a:ext cx="1495425" cy="369332"/>
          </a:xfrm>
          <a:prstGeom prst="rect">
            <a:avLst/>
          </a:prstGeom>
          <a:noFill/>
        </p:spPr>
        <p:txBody>
          <a:bodyPr wrap="square" rtlCol="0">
            <a:spAutoFit/>
          </a:bodyPr>
          <a:lstStyle/>
          <a:p>
            <a:r>
              <a:rPr kumimoji="1" lang="ja-JP" altLang="en-US" dirty="0"/>
              <a:t>難易度</a:t>
            </a:r>
          </a:p>
        </p:txBody>
      </p:sp>
      <p:sp>
        <p:nvSpPr>
          <p:cNvPr id="23" name="テキスト ボックス 22">
            <a:extLst>
              <a:ext uri="{FF2B5EF4-FFF2-40B4-BE49-F238E27FC236}">
                <a16:creationId xmlns:a16="http://schemas.microsoft.com/office/drawing/2014/main" id="{8CD6E06F-AE0D-4F42-9099-7FA699F21BFE}"/>
              </a:ext>
            </a:extLst>
          </p:cNvPr>
          <p:cNvSpPr txBox="1"/>
          <p:nvPr/>
        </p:nvSpPr>
        <p:spPr>
          <a:xfrm>
            <a:off x="2712438" y="4744608"/>
            <a:ext cx="1712783" cy="369332"/>
          </a:xfrm>
          <a:prstGeom prst="rect">
            <a:avLst/>
          </a:prstGeom>
          <a:noFill/>
        </p:spPr>
        <p:txBody>
          <a:bodyPr wrap="square" rtlCol="0">
            <a:spAutoFit/>
          </a:bodyPr>
          <a:lstStyle/>
          <a:p>
            <a:pPr algn="ctr"/>
            <a:r>
              <a:rPr kumimoji="1" lang="ja-JP" altLang="en-US" dirty="0"/>
              <a:t>易</a:t>
            </a:r>
          </a:p>
        </p:txBody>
      </p:sp>
      <p:sp>
        <p:nvSpPr>
          <p:cNvPr id="24" name="テキスト ボックス 23">
            <a:extLst>
              <a:ext uri="{FF2B5EF4-FFF2-40B4-BE49-F238E27FC236}">
                <a16:creationId xmlns:a16="http://schemas.microsoft.com/office/drawing/2014/main" id="{15C8738E-51A8-4CEE-B2F4-09344F8EB305}"/>
              </a:ext>
            </a:extLst>
          </p:cNvPr>
          <p:cNvSpPr txBox="1"/>
          <p:nvPr/>
        </p:nvSpPr>
        <p:spPr>
          <a:xfrm>
            <a:off x="5856335" y="4747128"/>
            <a:ext cx="2131451" cy="369332"/>
          </a:xfrm>
          <a:prstGeom prst="rect">
            <a:avLst/>
          </a:prstGeom>
          <a:noFill/>
        </p:spPr>
        <p:txBody>
          <a:bodyPr wrap="square" rtlCol="0">
            <a:spAutoFit/>
          </a:bodyPr>
          <a:lstStyle/>
          <a:p>
            <a:pPr algn="ctr"/>
            <a:r>
              <a:rPr kumimoji="1" lang="ja-JP" altLang="en-US" dirty="0"/>
              <a:t>中</a:t>
            </a:r>
          </a:p>
        </p:txBody>
      </p:sp>
      <p:sp>
        <p:nvSpPr>
          <p:cNvPr id="25" name="テキスト ボックス 24">
            <a:extLst>
              <a:ext uri="{FF2B5EF4-FFF2-40B4-BE49-F238E27FC236}">
                <a16:creationId xmlns:a16="http://schemas.microsoft.com/office/drawing/2014/main" id="{05679080-B76E-4C3E-9E99-C7DC48C0818D}"/>
              </a:ext>
            </a:extLst>
          </p:cNvPr>
          <p:cNvSpPr txBox="1"/>
          <p:nvPr/>
        </p:nvSpPr>
        <p:spPr>
          <a:xfrm>
            <a:off x="9253630" y="4744608"/>
            <a:ext cx="2131451" cy="369332"/>
          </a:xfrm>
          <a:prstGeom prst="rect">
            <a:avLst/>
          </a:prstGeom>
          <a:noFill/>
        </p:spPr>
        <p:txBody>
          <a:bodyPr wrap="square" rtlCol="0">
            <a:spAutoFit/>
          </a:bodyPr>
          <a:lstStyle/>
          <a:p>
            <a:pPr algn="ctr"/>
            <a:r>
              <a:rPr kumimoji="1" lang="ja-JP" altLang="en-US" dirty="0"/>
              <a:t>難</a:t>
            </a:r>
          </a:p>
        </p:txBody>
      </p:sp>
      <p:sp>
        <p:nvSpPr>
          <p:cNvPr id="27" name="矢印: 下カーブ 26">
            <a:extLst>
              <a:ext uri="{FF2B5EF4-FFF2-40B4-BE49-F238E27FC236}">
                <a16:creationId xmlns:a16="http://schemas.microsoft.com/office/drawing/2014/main" id="{3675EAA8-38B5-4264-97EE-C51214F37D51}"/>
              </a:ext>
            </a:extLst>
          </p:cNvPr>
          <p:cNvSpPr/>
          <p:nvPr/>
        </p:nvSpPr>
        <p:spPr>
          <a:xfrm rot="10800000" flipH="1">
            <a:off x="7782569" y="5344035"/>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D0DB0E7A-A0DF-4060-9B30-C287A6489499}"/>
              </a:ext>
            </a:extLst>
          </p:cNvPr>
          <p:cNvCxnSpPr>
            <a:cxnSpLocks/>
          </p:cNvCxnSpPr>
          <p:nvPr/>
        </p:nvCxnSpPr>
        <p:spPr>
          <a:xfrm flipH="1">
            <a:off x="123495" y="305343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C094A96-E810-4F2E-B3C7-D8FE57FD3514}"/>
              </a:ext>
            </a:extLst>
          </p:cNvPr>
          <p:cNvCxnSpPr>
            <a:cxnSpLocks/>
          </p:cNvCxnSpPr>
          <p:nvPr/>
        </p:nvCxnSpPr>
        <p:spPr>
          <a:xfrm flipH="1">
            <a:off x="123495"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AB1E83E-17BD-4BD4-8FFB-4C21E8692AF6}"/>
              </a:ext>
            </a:extLst>
          </p:cNvPr>
          <p:cNvCxnSpPr>
            <a:cxnSpLocks/>
          </p:cNvCxnSpPr>
          <p:nvPr/>
        </p:nvCxnSpPr>
        <p:spPr>
          <a:xfrm flipH="1">
            <a:off x="123495" y="5248453"/>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C3262FE4-7D71-4FBE-B181-8A212EE0DA55}"/>
              </a:ext>
            </a:extLst>
          </p:cNvPr>
          <p:cNvSpPr/>
          <p:nvPr/>
        </p:nvSpPr>
        <p:spPr>
          <a:xfrm>
            <a:off x="1904999" y="2199851"/>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 </a:t>
            </a:r>
            <a:r>
              <a:rPr kumimoji="1" lang="ja-JP" altLang="en-US" dirty="0"/>
              <a:t>最終水質と供給量を考慮</a:t>
            </a:r>
            <a:endParaRPr kumimoji="1" lang="en-US" altLang="ja-JP" b="1" dirty="0">
              <a:solidFill>
                <a:schemeClr val="bg1"/>
              </a:solidFill>
            </a:endParaRPr>
          </a:p>
        </p:txBody>
      </p:sp>
      <p:sp>
        <p:nvSpPr>
          <p:cNvPr id="32" name="正方形/長方形 31">
            <a:extLst>
              <a:ext uri="{FF2B5EF4-FFF2-40B4-BE49-F238E27FC236}">
                <a16:creationId xmlns:a16="http://schemas.microsoft.com/office/drawing/2014/main" id="{568F60F7-72CC-41E9-AB1C-2852E86D7759}"/>
              </a:ext>
            </a:extLst>
          </p:cNvPr>
          <p:cNvSpPr/>
          <p:nvPr/>
        </p:nvSpPr>
        <p:spPr>
          <a:xfrm>
            <a:off x="5273309" y="2199851"/>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 RO</a:t>
            </a:r>
            <a:r>
              <a:rPr kumimoji="1" lang="ja-JP" altLang="en-US" dirty="0"/>
              <a:t>膜閉塞状態も考慮</a:t>
            </a:r>
          </a:p>
        </p:txBody>
      </p:sp>
      <p:sp>
        <p:nvSpPr>
          <p:cNvPr id="33" name="正方形/長方形 32">
            <a:extLst>
              <a:ext uri="{FF2B5EF4-FFF2-40B4-BE49-F238E27FC236}">
                <a16:creationId xmlns:a16="http://schemas.microsoft.com/office/drawing/2014/main" id="{64B6C56C-D833-43B1-BB21-EA47F44198E2}"/>
              </a:ext>
            </a:extLst>
          </p:cNvPr>
          <p:cNvSpPr/>
          <p:nvPr/>
        </p:nvSpPr>
        <p:spPr>
          <a:xfrm>
            <a:off x="8671397" y="2199851"/>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 RO</a:t>
            </a:r>
            <a:r>
              <a:rPr kumimoji="1" lang="ja-JP" altLang="en-US" dirty="0"/>
              <a:t>膜劣化も考慮</a:t>
            </a:r>
          </a:p>
        </p:txBody>
      </p:sp>
      <p:sp>
        <p:nvSpPr>
          <p:cNvPr id="34" name="矢印: 下カーブ 33">
            <a:extLst>
              <a:ext uri="{FF2B5EF4-FFF2-40B4-BE49-F238E27FC236}">
                <a16:creationId xmlns:a16="http://schemas.microsoft.com/office/drawing/2014/main" id="{1F5CBCC8-5621-4E9F-87CF-004B0253ED80}"/>
              </a:ext>
            </a:extLst>
          </p:cNvPr>
          <p:cNvSpPr/>
          <p:nvPr/>
        </p:nvSpPr>
        <p:spPr>
          <a:xfrm rot="10800000" flipH="1">
            <a:off x="4199288" y="5348543"/>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8134F67D-D936-4D63-A550-28A94C6FFF03}"/>
              </a:ext>
            </a:extLst>
          </p:cNvPr>
          <p:cNvSpPr/>
          <p:nvPr/>
        </p:nvSpPr>
        <p:spPr>
          <a:xfrm>
            <a:off x="1904999" y="2201635"/>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 </a:t>
            </a:r>
            <a:r>
              <a:rPr kumimoji="1" lang="ja-JP" altLang="en-US" dirty="0"/>
              <a:t>流入・透過水質を考慮</a:t>
            </a:r>
            <a:endParaRPr kumimoji="1" lang="en-US" altLang="ja-JP" b="1" dirty="0">
              <a:solidFill>
                <a:schemeClr val="bg1"/>
              </a:solidFill>
            </a:endParaRPr>
          </a:p>
        </p:txBody>
      </p:sp>
      <p:sp>
        <p:nvSpPr>
          <p:cNvPr id="36" name="正方形/長方形 35">
            <a:extLst>
              <a:ext uri="{FF2B5EF4-FFF2-40B4-BE49-F238E27FC236}">
                <a16:creationId xmlns:a16="http://schemas.microsoft.com/office/drawing/2014/main" id="{CE28CD56-0A17-41B3-B135-0A25450ABEB8}"/>
              </a:ext>
            </a:extLst>
          </p:cNvPr>
          <p:cNvSpPr/>
          <p:nvPr/>
        </p:nvSpPr>
        <p:spPr>
          <a:xfrm>
            <a:off x="5273309" y="2201635"/>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 RO</a:t>
            </a:r>
            <a:r>
              <a:rPr kumimoji="1" lang="ja-JP" altLang="en-US" dirty="0"/>
              <a:t>膜閉塞状態も考慮</a:t>
            </a:r>
          </a:p>
        </p:txBody>
      </p:sp>
      <p:sp>
        <p:nvSpPr>
          <p:cNvPr id="37" name="正方形/長方形 36">
            <a:extLst>
              <a:ext uri="{FF2B5EF4-FFF2-40B4-BE49-F238E27FC236}">
                <a16:creationId xmlns:a16="http://schemas.microsoft.com/office/drawing/2014/main" id="{12ED57AD-DB9E-435B-A412-267333C25EB0}"/>
              </a:ext>
            </a:extLst>
          </p:cNvPr>
          <p:cNvSpPr/>
          <p:nvPr/>
        </p:nvSpPr>
        <p:spPr>
          <a:xfrm>
            <a:off x="8671397" y="2201635"/>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 RO</a:t>
            </a:r>
            <a:r>
              <a:rPr kumimoji="1" lang="ja-JP" altLang="en-US" dirty="0"/>
              <a:t>膜劣化も考慮</a:t>
            </a:r>
          </a:p>
        </p:txBody>
      </p:sp>
      <p:sp>
        <p:nvSpPr>
          <p:cNvPr id="38" name="テキスト ボックス 37">
            <a:extLst>
              <a:ext uri="{FF2B5EF4-FFF2-40B4-BE49-F238E27FC236}">
                <a16:creationId xmlns:a16="http://schemas.microsoft.com/office/drawing/2014/main" id="{7EFF78C2-73D8-4C29-903F-688B4371045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1122342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四角形: 角を丸くする 42">
            <a:extLst>
              <a:ext uri="{FF2B5EF4-FFF2-40B4-BE49-F238E27FC236}">
                <a16:creationId xmlns:a16="http://schemas.microsoft.com/office/drawing/2014/main" id="{6AE69CF4-0677-4273-A2CF-B9D5359C3C93}"/>
              </a:ext>
            </a:extLst>
          </p:cNvPr>
          <p:cNvSpPr/>
          <p:nvPr/>
        </p:nvSpPr>
        <p:spPr>
          <a:xfrm>
            <a:off x="894341" y="4229183"/>
            <a:ext cx="10041350" cy="1164416"/>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四角形: 角を丸くする 43">
            <a:extLst>
              <a:ext uri="{FF2B5EF4-FFF2-40B4-BE49-F238E27FC236}">
                <a16:creationId xmlns:a16="http://schemas.microsoft.com/office/drawing/2014/main" id="{A14C9261-80C7-425E-9018-79596BDCE5C5}"/>
              </a:ext>
            </a:extLst>
          </p:cNvPr>
          <p:cNvSpPr/>
          <p:nvPr/>
        </p:nvSpPr>
        <p:spPr>
          <a:xfrm>
            <a:off x="1061730" y="4339321"/>
            <a:ext cx="6623936" cy="959110"/>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四角形: 角を丸くする 44">
            <a:extLst>
              <a:ext uri="{FF2B5EF4-FFF2-40B4-BE49-F238E27FC236}">
                <a16:creationId xmlns:a16="http://schemas.microsoft.com/office/drawing/2014/main" id="{9F041D57-9BB6-4677-BB01-61E8F3E8C1E6}"/>
              </a:ext>
            </a:extLst>
          </p:cNvPr>
          <p:cNvSpPr/>
          <p:nvPr/>
        </p:nvSpPr>
        <p:spPr>
          <a:xfrm>
            <a:off x="1229069" y="4444046"/>
            <a:ext cx="2989642" cy="672277"/>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懸念点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52481" y="1070777"/>
            <a:ext cx="11658917" cy="600165"/>
          </a:xfrm>
        </p:spPr>
        <p:txBody>
          <a:bodyPr/>
          <a:lstStyle/>
          <a:p>
            <a:r>
              <a:rPr lang="ja-JP" altLang="en-US" sz="2800" dirty="0"/>
              <a:t>改善効果の時間スケールが大きく異なる場合、</a:t>
            </a:r>
            <a:r>
              <a:rPr lang="en-US" altLang="ja-JP" sz="2800" dirty="0"/>
              <a:t>1</a:t>
            </a:r>
            <a:r>
              <a:rPr lang="ja-JP" altLang="en-US" sz="2800" dirty="0"/>
              <a:t>つの最適化モデルで両立できるか？</a:t>
            </a:r>
            <a:endParaRPr lang="en-US" altLang="ja-JP" sz="2800" dirty="0"/>
          </a:p>
          <a:p>
            <a:pPr lvl="1"/>
            <a:r>
              <a:rPr lang="ja-JP" altLang="en-US" sz="2400" dirty="0"/>
              <a:t>恐らく、数時間単位の運転データからは膜劣化を表現できない</a:t>
            </a:r>
            <a:endParaRPr lang="en-US" altLang="ja-JP" dirty="0"/>
          </a:p>
          <a:p>
            <a:r>
              <a:rPr lang="ja-JP" altLang="en-US" sz="2800" dirty="0"/>
              <a:t>膜状態モデリング単体でも難易度が高いため、下記の進め方で良いか？</a:t>
            </a:r>
            <a:endParaRPr lang="en-US" altLang="ja-JP" sz="2800" dirty="0"/>
          </a:p>
          <a:p>
            <a:pPr lvl="1"/>
            <a:r>
              <a:rPr lang="en-US" altLang="ja-JP" sz="2400" dirty="0"/>
              <a:t>(1)</a:t>
            </a:r>
            <a:r>
              <a:rPr lang="ja-JP" altLang="en-US" sz="2400" dirty="0"/>
              <a:t>のモデル検討と切り分けて進め、上手く行けば導入する手順が良いかも</a:t>
            </a:r>
            <a:endParaRPr lang="en-US" altLang="ja-JP" sz="2400" dirty="0"/>
          </a:p>
        </p:txBody>
      </p:sp>
      <p:sp>
        <p:nvSpPr>
          <p:cNvPr id="35" name="正方形/長方形 34">
            <a:extLst>
              <a:ext uri="{FF2B5EF4-FFF2-40B4-BE49-F238E27FC236}">
                <a16:creationId xmlns:a16="http://schemas.microsoft.com/office/drawing/2014/main" id="{A7C88B06-602B-4421-ACB6-53196B7B195A}"/>
              </a:ext>
            </a:extLst>
          </p:cNvPr>
          <p:cNvSpPr/>
          <p:nvPr/>
        </p:nvSpPr>
        <p:spPr>
          <a:xfrm>
            <a:off x="1385047" y="4532621"/>
            <a:ext cx="267768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水質予測モデル</a:t>
            </a:r>
            <a:endParaRPr kumimoji="1" lang="en-US" altLang="ja-JP" b="1" dirty="0">
              <a:solidFill>
                <a:schemeClr val="bg1"/>
              </a:solidFill>
            </a:endParaRPr>
          </a:p>
        </p:txBody>
      </p:sp>
      <p:sp>
        <p:nvSpPr>
          <p:cNvPr id="36" name="正方形/長方形 35">
            <a:extLst>
              <a:ext uri="{FF2B5EF4-FFF2-40B4-BE49-F238E27FC236}">
                <a16:creationId xmlns:a16="http://schemas.microsoft.com/office/drawing/2014/main" id="{BDC541C3-0CFA-45D8-BE74-3406E7057730}"/>
              </a:ext>
            </a:extLst>
          </p:cNvPr>
          <p:cNvSpPr/>
          <p:nvPr/>
        </p:nvSpPr>
        <p:spPr>
          <a:xfrm>
            <a:off x="4693710" y="4532621"/>
            <a:ext cx="267768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膜閉塞度予測モデル</a:t>
            </a:r>
          </a:p>
        </p:txBody>
      </p:sp>
      <p:sp>
        <p:nvSpPr>
          <p:cNvPr id="37" name="正方形/長方形 36">
            <a:extLst>
              <a:ext uri="{FF2B5EF4-FFF2-40B4-BE49-F238E27FC236}">
                <a16:creationId xmlns:a16="http://schemas.microsoft.com/office/drawing/2014/main" id="{2A1A8EA2-8013-4235-A450-6BFA5642F6BF}"/>
              </a:ext>
            </a:extLst>
          </p:cNvPr>
          <p:cNvSpPr/>
          <p:nvPr/>
        </p:nvSpPr>
        <p:spPr>
          <a:xfrm>
            <a:off x="7965772" y="4532621"/>
            <a:ext cx="267768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膜劣化予測モデル</a:t>
            </a:r>
          </a:p>
        </p:txBody>
      </p:sp>
      <p:sp>
        <p:nvSpPr>
          <p:cNvPr id="38" name="右中かっこ 37">
            <a:extLst>
              <a:ext uri="{FF2B5EF4-FFF2-40B4-BE49-F238E27FC236}">
                <a16:creationId xmlns:a16="http://schemas.microsoft.com/office/drawing/2014/main" id="{45916D00-C36E-4469-B951-24CF62CEC108}"/>
              </a:ext>
            </a:extLst>
          </p:cNvPr>
          <p:cNvSpPr/>
          <p:nvPr/>
        </p:nvSpPr>
        <p:spPr>
          <a:xfrm rot="16200000">
            <a:off x="7455375" y="1144616"/>
            <a:ext cx="337872" cy="5861201"/>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56B3DA1-1EF4-4BC6-A289-917E997BECBB}"/>
              </a:ext>
            </a:extLst>
          </p:cNvPr>
          <p:cNvSpPr txBox="1"/>
          <p:nvPr/>
        </p:nvSpPr>
        <p:spPr>
          <a:xfrm>
            <a:off x="6899411" y="3573602"/>
            <a:ext cx="1449799" cy="369332"/>
          </a:xfrm>
          <a:prstGeom prst="rect">
            <a:avLst/>
          </a:prstGeom>
          <a:noFill/>
        </p:spPr>
        <p:txBody>
          <a:bodyPr wrap="square" rtlCol="0">
            <a:spAutoFit/>
          </a:bodyPr>
          <a:lstStyle/>
          <a:p>
            <a:pPr algn="ctr"/>
            <a:r>
              <a:rPr kumimoji="1" lang="ja-JP" altLang="en-US" dirty="0"/>
              <a:t>膜状態監視</a:t>
            </a:r>
          </a:p>
        </p:txBody>
      </p:sp>
      <p:sp>
        <p:nvSpPr>
          <p:cNvPr id="40" name="テキスト ボックス 39">
            <a:extLst>
              <a:ext uri="{FF2B5EF4-FFF2-40B4-BE49-F238E27FC236}">
                <a16:creationId xmlns:a16="http://schemas.microsoft.com/office/drawing/2014/main" id="{1F5324E3-D7B9-40B1-B16C-F41D89789E9C}"/>
              </a:ext>
            </a:extLst>
          </p:cNvPr>
          <p:cNvSpPr txBox="1"/>
          <p:nvPr/>
        </p:nvSpPr>
        <p:spPr>
          <a:xfrm>
            <a:off x="4455627" y="5567882"/>
            <a:ext cx="2925293" cy="646331"/>
          </a:xfrm>
          <a:prstGeom prst="rect">
            <a:avLst/>
          </a:prstGeom>
          <a:noFill/>
        </p:spPr>
        <p:txBody>
          <a:bodyPr wrap="square" rtlCol="0">
            <a:spAutoFit/>
          </a:bodyPr>
          <a:lstStyle/>
          <a:p>
            <a:pPr algn="ctr"/>
            <a:r>
              <a:rPr kumimoji="1" lang="ja-JP" altLang="en-US" b="1" dirty="0"/>
              <a:t>②モデリングが上手く行けば、最適化に導入</a:t>
            </a:r>
            <a:endParaRPr kumimoji="1" lang="ja-JP" altLang="en-US" dirty="0"/>
          </a:p>
        </p:txBody>
      </p:sp>
      <p:sp>
        <p:nvSpPr>
          <p:cNvPr id="46" name="矢印: 下カーブ 45">
            <a:extLst>
              <a:ext uri="{FF2B5EF4-FFF2-40B4-BE49-F238E27FC236}">
                <a16:creationId xmlns:a16="http://schemas.microsoft.com/office/drawing/2014/main" id="{85D85F19-AA83-4262-A78D-7043A00BF82B}"/>
              </a:ext>
            </a:extLst>
          </p:cNvPr>
          <p:cNvSpPr/>
          <p:nvPr/>
        </p:nvSpPr>
        <p:spPr>
          <a:xfrm rot="10800000" flipH="1">
            <a:off x="3505817" y="5101801"/>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矢印: 下カーブ 46">
            <a:extLst>
              <a:ext uri="{FF2B5EF4-FFF2-40B4-BE49-F238E27FC236}">
                <a16:creationId xmlns:a16="http://schemas.microsoft.com/office/drawing/2014/main" id="{B0BEF487-5296-4A69-A829-40EDEE568A06}"/>
              </a:ext>
            </a:extLst>
          </p:cNvPr>
          <p:cNvSpPr/>
          <p:nvPr/>
        </p:nvSpPr>
        <p:spPr>
          <a:xfrm rot="10800000" flipH="1">
            <a:off x="6931182" y="5132417"/>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5C59787F-25E6-45E6-8AE8-D725336F0857}"/>
              </a:ext>
            </a:extLst>
          </p:cNvPr>
          <p:cNvSpPr txBox="1"/>
          <p:nvPr/>
        </p:nvSpPr>
        <p:spPr>
          <a:xfrm>
            <a:off x="1061730" y="5581749"/>
            <a:ext cx="1796591" cy="369332"/>
          </a:xfrm>
          <a:prstGeom prst="rect">
            <a:avLst/>
          </a:prstGeom>
          <a:noFill/>
        </p:spPr>
        <p:txBody>
          <a:bodyPr wrap="square" rtlCol="0">
            <a:spAutoFit/>
          </a:bodyPr>
          <a:lstStyle/>
          <a:p>
            <a:pPr algn="ctr"/>
            <a:r>
              <a:rPr kumimoji="1" lang="ja-JP" altLang="en-US" b="1" dirty="0"/>
              <a:t>①最優先に検討</a:t>
            </a:r>
            <a:endParaRPr kumimoji="1" lang="ja-JP" altLang="en-US" dirty="0"/>
          </a:p>
        </p:txBody>
      </p:sp>
      <p:sp>
        <p:nvSpPr>
          <p:cNvPr id="49" name="テキスト ボックス 48">
            <a:extLst>
              <a:ext uri="{FF2B5EF4-FFF2-40B4-BE49-F238E27FC236}">
                <a16:creationId xmlns:a16="http://schemas.microsoft.com/office/drawing/2014/main" id="{F29A52CF-1AEF-4EB0-A3C8-E55B624231B0}"/>
              </a:ext>
            </a:extLst>
          </p:cNvPr>
          <p:cNvSpPr txBox="1"/>
          <p:nvPr/>
        </p:nvSpPr>
        <p:spPr>
          <a:xfrm>
            <a:off x="8349210" y="5563148"/>
            <a:ext cx="2902605" cy="646331"/>
          </a:xfrm>
          <a:prstGeom prst="rect">
            <a:avLst/>
          </a:prstGeom>
          <a:noFill/>
        </p:spPr>
        <p:txBody>
          <a:bodyPr wrap="square" rtlCol="0">
            <a:spAutoFit/>
          </a:bodyPr>
          <a:lstStyle/>
          <a:p>
            <a:pPr algn="ctr"/>
            <a:r>
              <a:rPr kumimoji="1" lang="ja-JP" altLang="en-US" b="1" dirty="0"/>
              <a:t>③モデリングが上手く行けば、最適化に導入</a:t>
            </a:r>
            <a:endParaRPr kumimoji="1" lang="ja-JP" altLang="en-US" dirty="0"/>
          </a:p>
        </p:txBody>
      </p:sp>
      <p:sp>
        <p:nvSpPr>
          <p:cNvPr id="19" name="テキスト ボックス 18">
            <a:extLst>
              <a:ext uri="{FF2B5EF4-FFF2-40B4-BE49-F238E27FC236}">
                <a16:creationId xmlns:a16="http://schemas.microsoft.com/office/drawing/2014/main" id="{74B8E69E-3178-48CD-B579-4870E62EC7F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392107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依頼内容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井本さんに、</a:t>
            </a:r>
            <a:r>
              <a:rPr lang="en-US" altLang="ja-JP" sz="2800" dirty="0"/>
              <a:t>RO</a:t>
            </a:r>
            <a:r>
              <a:rPr lang="ja-JP" altLang="en-US" sz="2800" dirty="0"/>
              <a:t>膜解析作業の一部をお願いしたい。</a:t>
            </a:r>
            <a:endParaRPr lang="en-US" altLang="ja-JP" sz="2800" dirty="0"/>
          </a:p>
          <a:p>
            <a:pPr lvl="1"/>
            <a:r>
              <a:rPr lang="ja-JP" altLang="en-US" sz="2400" dirty="0"/>
              <a:t>熊谷の作業工数超過のため</a:t>
            </a:r>
            <a:endParaRPr lang="en-US" altLang="ja-JP" sz="2400" dirty="0"/>
          </a:p>
          <a:p>
            <a:pPr lvl="1"/>
            <a:r>
              <a:rPr lang="ja-JP" altLang="en-US" sz="2400" dirty="0"/>
              <a:t>主に、目的</a:t>
            </a:r>
            <a:r>
              <a:rPr lang="en-US" altLang="ja-JP" sz="2400" dirty="0"/>
              <a:t>(1)</a:t>
            </a:r>
            <a:r>
              <a:rPr lang="ja-JP" altLang="en-US" sz="2400" dirty="0"/>
              <a:t>のモデリングをお願いしたい</a:t>
            </a:r>
            <a:endParaRPr lang="en-US" altLang="ja-JP" sz="2400" dirty="0"/>
          </a:p>
          <a:p>
            <a:pPr lvl="2">
              <a:spcBef>
                <a:spcPts val="1200"/>
              </a:spcBef>
              <a:buFont typeface="Wingdings" panose="05000000000000000000" pitchFamily="2" charset="2"/>
              <a:buChar char="Ø"/>
            </a:pPr>
            <a:r>
              <a:rPr lang="ja-JP" altLang="en-US" sz="2000" dirty="0"/>
              <a:t>受領データ整理：フローとデータの対応関係など</a:t>
            </a:r>
            <a:endParaRPr lang="en-US" altLang="ja-JP" sz="2000" dirty="0"/>
          </a:p>
          <a:p>
            <a:pPr lvl="2">
              <a:spcBef>
                <a:spcPts val="1200"/>
              </a:spcBef>
              <a:buFont typeface="Wingdings" panose="05000000000000000000" pitchFamily="2" charset="2"/>
              <a:buChar char="Ø"/>
            </a:pPr>
            <a:r>
              <a:rPr lang="ja-JP" altLang="en-US" sz="2000" dirty="0"/>
              <a:t>プレ簡易解析：データを調べ、モデリングの起点を探る</a:t>
            </a:r>
            <a:endParaRPr lang="en-US" altLang="ja-JP" sz="2000" dirty="0"/>
          </a:p>
          <a:p>
            <a:pPr lvl="2">
              <a:spcBef>
                <a:spcPts val="1200"/>
              </a:spcBef>
              <a:buFont typeface="Wingdings" panose="05000000000000000000" pitchFamily="2" charset="2"/>
              <a:buChar char="Ø"/>
            </a:pPr>
            <a:r>
              <a:rPr lang="ja-JP" altLang="en-US" sz="2000" dirty="0"/>
              <a:t>水質予測モデリング</a:t>
            </a:r>
            <a:endParaRPr lang="en-US" altLang="ja-JP" sz="2000" dirty="0"/>
          </a:p>
          <a:p>
            <a:pPr lvl="1"/>
            <a:r>
              <a:rPr lang="ja-JP" altLang="en-US" sz="2400" dirty="0"/>
              <a:t>それ以外の熊谷のサポートもお願いするかもしれない</a:t>
            </a:r>
            <a:endParaRPr lang="en-US" altLang="ja-JP" sz="2400" dirty="0"/>
          </a:p>
          <a:p>
            <a:pPr lvl="2">
              <a:spcBef>
                <a:spcPts val="1200"/>
              </a:spcBef>
              <a:buFont typeface="Wingdings" panose="05000000000000000000" pitchFamily="2" charset="2"/>
              <a:buChar char="Ø"/>
            </a:pPr>
            <a:r>
              <a:rPr lang="ja-JP" altLang="en-US" sz="2000" dirty="0"/>
              <a:t>最適化モデル検討</a:t>
            </a:r>
            <a:endParaRPr lang="en-US" altLang="ja-JP" sz="2000" dirty="0"/>
          </a:p>
          <a:p>
            <a:pPr lvl="2">
              <a:spcBef>
                <a:spcPts val="1200"/>
              </a:spcBef>
              <a:buFont typeface="Wingdings" panose="05000000000000000000" pitchFamily="2" charset="2"/>
              <a:buChar char="Ø"/>
            </a:pPr>
            <a:r>
              <a:rPr lang="ja-JP" altLang="en-US" sz="2000" dirty="0"/>
              <a:t>目的</a:t>
            </a:r>
            <a:r>
              <a:rPr lang="en-US" altLang="ja-JP" sz="2000" dirty="0"/>
              <a:t>(2)</a:t>
            </a:r>
            <a:r>
              <a:rPr lang="ja-JP" altLang="en-US" sz="2000" dirty="0"/>
              <a:t>以降のモデリング</a:t>
            </a:r>
            <a:endParaRPr lang="en-US" altLang="ja-JP" sz="2000" dirty="0"/>
          </a:p>
        </p:txBody>
      </p:sp>
      <p:sp>
        <p:nvSpPr>
          <p:cNvPr id="2" name="テキスト ボックス 1">
            <a:extLst>
              <a:ext uri="{FF2B5EF4-FFF2-40B4-BE49-F238E27FC236}">
                <a16:creationId xmlns:a16="http://schemas.microsoft.com/office/drawing/2014/main" id="{CCF49B63-9AF0-C314-0CF2-0C73F80974C1}"/>
              </a:ext>
            </a:extLst>
          </p:cNvPr>
          <p:cNvSpPr txBox="1"/>
          <p:nvPr/>
        </p:nvSpPr>
        <p:spPr>
          <a:xfrm>
            <a:off x="643160" y="5602128"/>
            <a:ext cx="10514957" cy="369332"/>
          </a:xfrm>
          <a:prstGeom prst="rect">
            <a:avLst/>
          </a:prstGeom>
          <a:noFill/>
        </p:spPr>
        <p:txBody>
          <a:bodyPr wrap="square" rtlCol="0">
            <a:spAutoFit/>
          </a:bodyPr>
          <a:lstStyle/>
          <a:p>
            <a:r>
              <a:rPr kumimoji="1" lang="en-US" altLang="ja-JP" dirty="0"/>
              <a:t>※NAWI</a:t>
            </a:r>
            <a:r>
              <a:rPr kumimoji="1" lang="ja-JP" altLang="en-US" dirty="0"/>
              <a:t>のデータ解析するにあたって、研究員登録、教育受講、</a:t>
            </a:r>
            <a:r>
              <a:rPr kumimoji="1" lang="en-US" altLang="ja-JP" dirty="0"/>
              <a:t>CV</a:t>
            </a:r>
            <a:r>
              <a:rPr kumimoji="1" lang="ja-JP" altLang="en-US" dirty="0"/>
              <a:t>作成が必要かなどは、松井さんが確認中。</a:t>
            </a:r>
          </a:p>
        </p:txBody>
      </p:sp>
    </p:spTree>
    <p:extLst>
      <p:ext uri="{BB962C8B-B14F-4D97-AF65-F5344CB8AC3E}">
        <p14:creationId xmlns:p14="http://schemas.microsoft.com/office/powerpoint/2010/main" val="381391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normAutofit/>
          </a:bodyPr>
          <a:lstStyle/>
          <a:p>
            <a:r>
              <a:rPr lang="ja-JP" altLang="en-US" dirty="0"/>
              <a:t>井本さんの目標仮設定</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a:t>
            </a:r>
            <a:r>
              <a:rPr lang="en-US" altLang="ja-JP" dirty="0"/>
              <a:t>DDMO</a:t>
            </a:r>
            <a:r>
              <a:rPr lang="ja-JP" altLang="en-US" dirty="0"/>
              <a:t>に依存し過ぎないやり方で）</a:t>
            </a:r>
            <a:r>
              <a:rPr lang="ja-JP" altLang="en-US" sz="2800" dirty="0"/>
              <a:t>データ解析</a:t>
            </a:r>
            <a:r>
              <a:rPr lang="en-US" altLang="ja-JP" sz="2800" dirty="0"/>
              <a:t>FS</a:t>
            </a:r>
            <a:r>
              <a:rPr lang="ja-JP" altLang="en-US" sz="2800" dirty="0"/>
              <a:t>のノウハウ・スキルを習得する。</a:t>
            </a:r>
            <a:endParaRPr lang="en-US" altLang="ja-JP" sz="2800" dirty="0"/>
          </a:p>
          <a:p>
            <a:pPr lvl="1"/>
            <a:r>
              <a:rPr lang="en-US" altLang="ja-JP" sz="2400" dirty="0"/>
              <a:t>DDMO</a:t>
            </a:r>
            <a:r>
              <a:rPr lang="ja-JP" altLang="en-US" sz="2400" dirty="0"/>
              <a:t>モデルビルダは、モデリングや最適化計算が実行できる分便利だが、扱えるデータや問題クラスは限定されている</a:t>
            </a:r>
            <a:endParaRPr lang="en-US" altLang="ja-JP" sz="2400" dirty="0"/>
          </a:p>
          <a:p>
            <a:pPr lvl="1"/>
            <a:r>
              <a:rPr lang="ja-JP" altLang="en-US" sz="2400" dirty="0"/>
              <a:t>現実の問題を解決する上で、解決に落とすことや柔軟な対応方法を持っておくことは重要</a:t>
            </a:r>
            <a:endParaRPr lang="en-US" altLang="ja-JP" sz="2400" dirty="0"/>
          </a:p>
          <a:p>
            <a:pPr lvl="2">
              <a:spcBef>
                <a:spcPts val="1200"/>
              </a:spcBef>
              <a:buFont typeface="Wingdings" panose="05000000000000000000" pitchFamily="2" charset="2"/>
              <a:buChar char="Ø"/>
            </a:pPr>
            <a:r>
              <a:rPr lang="ja-JP" altLang="en-US" sz="2000" dirty="0"/>
              <a:t>実務経験を踏まえると、自分が次に必要なスキルが見えてくる</a:t>
            </a:r>
            <a:endParaRPr lang="en-US" altLang="ja-JP" sz="2000" dirty="0"/>
          </a:p>
          <a:p>
            <a:pPr lvl="1"/>
            <a:r>
              <a:rPr lang="ja-JP" altLang="en-US" sz="2400" dirty="0"/>
              <a:t>データハンドリングやモデリング技術だけでなく、現場の悩みをどのような提案に繋げていくかという仕事の仕方も重要</a:t>
            </a:r>
            <a:endParaRPr lang="en-US" altLang="ja-JP" sz="2400" dirty="0"/>
          </a:p>
        </p:txBody>
      </p:sp>
      <p:sp>
        <p:nvSpPr>
          <p:cNvPr id="6" name="四角形: 角を丸くする 5">
            <a:extLst>
              <a:ext uri="{FF2B5EF4-FFF2-40B4-BE49-F238E27FC236}">
                <a16:creationId xmlns:a16="http://schemas.microsoft.com/office/drawing/2014/main" id="{35031544-D9DE-4263-9782-77043AAE71B7}"/>
              </a:ext>
            </a:extLst>
          </p:cNvPr>
          <p:cNvSpPr/>
          <p:nvPr/>
        </p:nvSpPr>
        <p:spPr>
          <a:xfrm>
            <a:off x="1818434" y="4926781"/>
            <a:ext cx="1782016" cy="483420"/>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現実の問題</a:t>
            </a:r>
          </a:p>
        </p:txBody>
      </p:sp>
      <p:sp>
        <p:nvSpPr>
          <p:cNvPr id="7" name="四角形: 角を丸くする 6">
            <a:extLst>
              <a:ext uri="{FF2B5EF4-FFF2-40B4-BE49-F238E27FC236}">
                <a16:creationId xmlns:a16="http://schemas.microsoft.com/office/drawing/2014/main" id="{F09E7016-07B8-4D18-BAFF-D309E0DBD6C7}"/>
              </a:ext>
            </a:extLst>
          </p:cNvPr>
          <p:cNvSpPr/>
          <p:nvPr/>
        </p:nvSpPr>
        <p:spPr>
          <a:xfrm>
            <a:off x="8492751" y="4405261"/>
            <a:ext cx="1782016" cy="483420"/>
          </a:xfrm>
          <a:prstGeom prst="roundRect">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DDMO</a:t>
            </a:r>
            <a:endParaRPr kumimoji="1" lang="ja-JP" altLang="en-US" dirty="0">
              <a:solidFill>
                <a:schemeClr val="tx1"/>
              </a:solidFill>
            </a:endParaRPr>
          </a:p>
        </p:txBody>
      </p:sp>
      <p:sp>
        <p:nvSpPr>
          <p:cNvPr id="8" name="四角形: 角を丸くする 7">
            <a:extLst>
              <a:ext uri="{FF2B5EF4-FFF2-40B4-BE49-F238E27FC236}">
                <a16:creationId xmlns:a16="http://schemas.microsoft.com/office/drawing/2014/main" id="{401F2FEE-4CCD-4049-B7C0-438F5F40DCBA}"/>
              </a:ext>
            </a:extLst>
          </p:cNvPr>
          <p:cNvSpPr/>
          <p:nvPr/>
        </p:nvSpPr>
        <p:spPr>
          <a:xfrm>
            <a:off x="5743575" y="4405261"/>
            <a:ext cx="1902292" cy="4834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適用可能な問題</a:t>
            </a:r>
          </a:p>
        </p:txBody>
      </p:sp>
      <p:sp>
        <p:nvSpPr>
          <p:cNvPr id="10" name="四角形: 角を丸くする 9">
            <a:extLst>
              <a:ext uri="{FF2B5EF4-FFF2-40B4-BE49-F238E27FC236}">
                <a16:creationId xmlns:a16="http://schemas.microsoft.com/office/drawing/2014/main" id="{23190776-621D-4989-AA58-1CCD9EB660A9}"/>
              </a:ext>
            </a:extLst>
          </p:cNvPr>
          <p:cNvSpPr/>
          <p:nvPr/>
        </p:nvSpPr>
        <p:spPr>
          <a:xfrm>
            <a:off x="5732695" y="5468884"/>
            <a:ext cx="4542071" cy="483420"/>
          </a:xfrm>
          <a:prstGeom prst="round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DDMO</a:t>
            </a:r>
            <a:r>
              <a:rPr kumimoji="1" lang="ja-JP" altLang="en-US" dirty="0">
                <a:solidFill>
                  <a:schemeClr val="tx1"/>
                </a:solidFill>
              </a:rPr>
              <a:t>以外の解決方法</a:t>
            </a:r>
          </a:p>
        </p:txBody>
      </p:sp>
      <p:cxnSp>
        <p:nvCxnSpPr>
          <p:cNvPr id="12" name="直線矢印コネクタ 11">
            <a:extLst>
              <a:ext uri="{FF2B5EF4-FFF2-40B4-BE49-F238E27FC236}">
                <a16:creationId xmlns:a16="http://schemas.microsoft.com/office/drawing/2014/main" id="{D9B4A116-A716-4C47-B54A-EFC9A0B6DF0C}"/>
              </a:ext>
            </a:extLst>
          </p:cNvPr>
          <p:cNvCxnSpPr>
            <a:cxnSpLocks/>
            <a:stCxn id="6" idx="3"/>
            <a:endCxn id="8" idx="1"/>
          </p:cNvCxnSpPr>
          <p:nvPr/>
        </p:nvCxnSpPr>
        <p:spPr>
          <a:xfrm flipV="1">
            <a:off x="3600450" y="4646971"/>
            <a:ext cx="2143125" cy="5215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806F57E5-CF7D-43D3-9EB1-039F24B23B1E}"/>
              </a:ext>
            </a:extLst>
          </p:cNvPr>
          <p:cNvCxnSpPr>
            <a:cxnSpLocks/>
            <a:stCxn id="6" idx="3"/>
            <a:endCxn id="10" idx="1"/>
          </p:cNvCxnSpPr>
          <p:nvPr/>
        </p:nvCxnSpPr>
        <p:spPr>
          <a:xfrm>
            <a:off x="3600450" y="5168491"/>
            <a:ext cx="2132245" cy="5421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4E4BE52-76F1-4C87-9A4B-E14CBF2052EC}"/>
              </a:ext>
            </a:extLst>
          </p:cNvPr>
          <p:cNvCxnSpPr>
            <a:cxnSpLocks/>
            <a:stCxn id="8" idx="3"/>
            <a:endCxn id="7" idx="1"/>
          </p:cNvCxnSpPr>
          <p:nvPr/>
        </p:nvCxnSpPr>
        <p:spPr>
          <a:xfrm>
            <a:off x="7645867" y="4646971"/>
            <a:ext cx="8468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59DCE33-A3FA-4567-A6BD-54A05F7F4C85}"/>
              </a:ext>
            </a:extLst>
          </p:cNvPr>
          <p:cNvSpPr txBox="1"/>
          <p:nvPr/>
        </p:nvSpPr>
        <p:spPr>
          <a:xfrm>
            <a:off x="3240668" y="4308417"/>
            <a:ext cx="2413331" cy="338554"/>
          </a:xfrm>
          <a:prstGeom prst="rect">
            <a:avLst/>
          </a:prstGeom>
          <a:noFill/>
        </p:spPr>
        <p:txBody>
          <a:bodyPr wrap="square" rtlCol="0">
            <a:spAutoFit/>
          </a:bodyPr>
          <a:lstStyle/>
          <a:p>
            <a:pPr algn="ctr"/>
            <a:r>
              <a:rPr kumimoji="1" lang="ja-JP" altLang="en-US" sz="1600" dirty="0">
                <a:solidFill>
                  <a:schemeClr val="accent3"/>
                </a:solidFill>
              </a:rPr>
              <a:t>データ加工・問題定義</a:t>
            </a:r>
          </a:p>
        </p:txBody>
      </p:sp>
      <p:sp>
        <p:nvSpPr>
          <p:cNvPr id="20" name="テキスト ボックス 19">
            <a:extLst>
              <a:ext uri="{FF2B5EF4-FFF2-40B4-BE49-F238E27FC236}">
                <a16:creationId xmlns:a16="http://schemas.microsoft.com/office/drawing/2014/main" id="{2EDB9A5F-3B18-4FD4-A264-C02BC124BE99}"/>
              </a:ext>
            </a:extLst>
          </p:cNvPr>
          <p:cNvSpPr txBox="1"/>
          <p:nvPr/>
        </p:nvSpPr>
        <p:spPr>
          <a:xfrm>
            <a:off x="3240668" y="5726517"/>
            <a:ext cx="2413331" cy="338554"/>
          </a:xfrm>
          <a:prstGeom prst="rect">
            <a:avLst/>
          </a:prstGeom>
          <a:noFill/>
        </p:spPr>
        <p:txBody>
          <a:bodyPr wrap="square" rtlCol="0">
            <a:spAutoFit/>
          </a:bodyPr>
          <a:lstStyle/>
          <a:p>
            <a:pPr algn="ctr"/>
            <a:r>
              <a:rPr kumimoji="1" lang="en-US" altLang="ja-JP" sz="1600" dirty="0">
                <a:solidFill>
                  <a:schemeClr val="accent4"/>
                </a:solidFill>
              </a:rPr>
              <a:t>DDMO</a:t>
            </a:r>
            <a:r>
              <a:rPr kumimoji="1" lang="ja-JP" altLang="en-US" sz="1600" dirty="0">
                <a:solidFill>
                  <a:schemeClr val="accent4"/>
                </a:solidFill>
              </a:rPr>
              <a:t>以外の方法</a:t>
            </a:r>
          </a:p>
        </p:txBody>
      </p:sp>
    </p:spTree>
    <p:extLst>
      <p:ext uri="{BB962C8B-B14F-4D97-AF65-F5344CB8AC3E}">
        <p14:creationId xmlns:p14="http://schemas.microsoft.com/office/powerpoint/2010/main" val="402609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a:t>
            </a:r>
            <a:r>
              <a:rPr lang="en-US" altLang="ja-JP" dirty="0"/>
              <a:t>RO</a:t>
            </a:r>
            <a:r>
              <a:rPr lang="ja-JP" altLang="en-US" dirty="0"/>
              <a:t>高度最適化」の作業</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graphicFrame>
        <p:nvGraphicFramePr>
          <p:cNvPr id="10" name="コンテンツ プレースホルダー 6">
            <a:extLst>
              <a:ext uri="{FF2B5EF4-FFF2-40B4-BE49-F238E27FC236}">
                <a16:creationId xmlns:a16="http://schemas.microsoft.com/office/drawing/2014/main" id="{60260621-4CF5-4828-ABA4-019C55ECC3E5}"/>
              </a:ext>
            </a:extLst>
          </p:cNvPr>
          <p:cNvGraphicFramePr>
            <a:graphicFrameLocks/>
          </p:cNvGraphicFramePr>
          <p:nvPr>
            <p:extLst>
              <p:ext uri="{D42A27DB-BD31-4B8C-83A1-F6EECF244321}">
                <p14:modId xmlns:p14="http://schemas.microsoft.com/office/powerpoint/2010/main" val="186142704"/>
              </p:ext>
            </p:extLst>
          </p:nvPr>
        </p:nvGraphicFramePr>
        <p:xfrm>
          <a:off x="392036" y="2000235"/>
          <a:ext cx="11434769" cy="3657600"/>
        </p:xfrm>
        <a:graphic>
          <a:graphicData uri="http://schemas.openxmlformats.org/drawingml/2006/table">
            <a:tbl>
              <a:tblPr firstRow="1" bandRow="1">
                <a:tableStyleId>{69012ECD-51FC-41F1-AA8D-1B2483CD663E}</a:tableStyleId>
              </a:tblPr>
              <a:tblGrid>
                <a:gridCol w="2311127">
                  <a:extLst>
                    <a:ext uri="{9D8B030D-6E8A-4147-A177-3AD203B41FA5}">
                      <a16:colId xmlns:a16="http://schemas.microsoft.com/office/drawing/2014/main" val="593228238"/>
                    </a:ext>
                  </a:extLst>
                </a:gridCol>
                <a:gridCol w="7631462">
                  <a:extLst>
                    <a:ext uri="{9D8B030D-6E8A-4147-A177-3AD203B41FA5}">
                      <a16:colId xmlns:a16="http://schemas.microsoft.com/office/drawing/2014/main" val="3320444244"/>
                    </a:ext>
                  </a:extLst>
                </a:gridCol>
                <a:gridCol w="1492180">
                  <a:extLst>
                    <a:ext uri="{9D8B030D-6E8A-4147-A177-3AD203B41FA5}">
                      <a16:colId xmlns:a16="http://schemas.microsoft.com/office/drawing/2014/main" val="869470032"/>
                    </a:ext>
                  </a:extLst>
                </a:gridCol>
              </a:tblGrid>
              <a:tr h="266148">
                <a:tc>
                  <a:txBody>
                    <a:bodyPr/>
                    <a:lstStyle/>
                    <a:p>
                      <a:pPr algn="ctr"/>
                      <a:r>
                        <a:rPr kumimoji="1" lang="ja-JP" altLang="en-US" sz="1800" dirty="0"/>
                        <a:t>項目</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担当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r h="266148">
                <a:tc>
                  <a:txBody>
                    <a:bodyPr/>
                    <a:lstStyle/>
                    <a:p>
                      <a:pPr algn="l"/>
                      <a:r>
                        <a:rPr kumimoji="1" lang="ja-JP" altLang="en-US" sz="1600" dirty="0"/>
                        <a:t>解析・最適化方針検討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en-US" altLang="ja-JP" dirty="0"/>
                        <a:t>FS</a:t>
                      </a:r>
                      <a:r>
                        <a:rPr kumimoji="1" lang="ja-JP" altLang="en-US" dirty="0"/>
                        <a:t>の解析・最適化方針を検討する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熊谷・川田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5030089"/>
                  </a:ext>
                </a:extLst>
              </a:tr>
              <a:tr h="266148">
                <a:tc>
                  <a:txBody>
                    <a:bodyPr/>
                    <a:lstStyle/>
                    <a:p>
                      <a:pPr algn="l"/>
                      <a:r>
                        <a:rPr kumimoji="1" lang="ja-JP" altLang="en-US" sz="1600" dirty="0"/>
                        <a:t>受領データ整理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受領データを確認し、フロー情報と照らし合わせながら整理する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井本・熊谷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174603"/>
                  </a:ext>
                </a:extLst>
              </a:tr>
              <a:tr h="266148">
                <a:tc>
                  <a:txBody>
                    <a:bodyPr/>
                    <a:lstStyle/>
                    <a:p>
                      <a:pPr algn="l"/>
                      <a:r>
                        <a:rPr kumimoji="1" lang="ja-JP" altLang="en-US" sz="1600" dirty="0"/>
                        <a:t>プレ簡易解析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データの傾向・統計量を大まかに調べ、モデリングの起点を探る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井本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079363"/>
                  </a:ext>
                </a:extLst>
              </a:tr>
              <a:tr h="266148">
                <a:tc>
                  <a:txBody>
                    <a:bodyPr/>
                    <a:lstStyle/>
                    <a:p>
                      <a:pPr algn="l"/>
                      <a:r>
                        <a:rPr kumimoji="1" lang="ja-JP" altLang="en-US" sz="1600" dirty="0"/>
                        <a:t>目的</a:t>
                      </a:r>
                      <a:r>
                        <a:rPr kumimoji="1" lang="en-US" altLang="ja-JP" sz="1600" dirty="0"/>
                        <a:t>(1)</a:t>
                      </a:r>
                      <a:r>
                        <a:rPr kumimoji="1" lang="ja-JP" altLang="en-US" sz="1600" dirty="0"/>
                        <a:t>のモデリング検討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膜後ろの水質の予測モデルを検討する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井本・熊谷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746281"/>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目的</a:t>
                      </a:r>
                      <a:r>
                        <a:rPr kumimoji="1" lang="en-US" altLang="ja-JP" sz="1600" dirty="0"/>
                        <a:t>(2)</a:t>
                      </a:r>
                      <a:r>
                        <a:rPr kumimoji="1" lang="ja-JP" altLang="en-US" sz="1600" dirty="0"/>
                        <a:t>のモデリング検討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膜閉塞状態の予測モデルを検討する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熊谷・井本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5111570"/>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目的</a:t>
                      </a:r>
                      <a:r>
                        <a:rPr kumimoji="1" lang="en-US" altLang="ja-JP" sz="1600" dirty="0"/>
                        <a:t>(3)</a:t>
                      </a:r>
                      <a:r>
                        <a:rPr kumimoji="1" lang="ja-JP" altLang="en-US" sz="1600" dirty="0"/>
                        <a:t>のモデリング検討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膜劣化の予測モデルを検討する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熊谷・井本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579391"/>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最適化モデル検討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各目的に合致した最適化モデルを検討する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487210"/>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効果試算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シミュレーションを通じて、最適化による改善効果を金額として試算する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熊谷・川田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0384321"/>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システム実装手段検討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上記を実装する上で必要な手段を検討する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569065"/>
                  </a:ext>
                </a:extLst>
              </a:tr>
            </a:tbl>
          </a:graphicData>
        </a:graphic>
      </p:graphicFrame>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下記の手順・担当で進める予定。</a:t>
            </a:r>
            <a:endParaRPr lang="en-US" altLang="ja-JP" sz="2800" dirty="0"/>
          </a:p>
        </p:txBody>
      </p:sp>
    </p:spTree>
    <p:extLst>
      <p:ext uri="{BB962C8B-B14F-4D97-AF65-F5344CB8AC3E}">
        <p14:creationId xmlns:p14="http://schemas.microsoft.com/office/powerpoint/2010/main" val="266560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プレ簡易解析のポイント</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網羅的にデータを調べ、モデリングの起点を探す。</a:t>
            </a:r>
            <a:endParaRPr lang="en-US" altLang="ja-JP" sz="2800" dirty="0"/>
          </a:p>
          <a:p>
            <a:r>
              <a:rPr lang="ja-JP" altLang="en-US" sz="2800" dirty="0"/>
              <a:t>探索的データ分析</a:t>
            </a:r>
            <a:r>
              <a:rPr lang="ja-JP" altLang="en-US" dirty="0"/>
              <a:t>（</a:t>
            </a:r>
            <a:r>
              <a:rPr lang="en-US" altLang="ja-JP" dirty="0"/>
              <a:t>EDA</a:t>
            </a:r>
            <a:r>
              <a:rPr lang="ja-JP" altLang="en-US" dirty="0"/>
              <a:t>）</a:t>
            </a:r>
            <a:r>
              <a:rPr lang="ja-JP" altLang="en-US" sz="2800" dirty="0"/>
              <a:t>：数値の要約と視覚化を使用してデータを探索し、変数間の潜在的な関係を特定するプロセス。</a:t>
            </a:r>
            <a:endParaRPr lang="en-US" altLang="ja-JP" sz="2800" dirty="0"/>
          </a:p>
          <a:p>
            <a:pPr lvl="1"/>
            <a:r>
              <a:rPr lang="ja-JP" altLang="en-US" sz="2400" dirty="0"/>
              <a:t>データの頻度分布やトレンドを確認</a:t>
            </a:r>
            <a:endParaRPr lang="en-US" altLang="ja-JP" sz="2400" dirty="0"/>
          </a:p>
          <a:p>
            <a:pPr lvl="1"/>
            <a:r>
              <a:rPr lang="ja-JP" altLang="en-US" sz="2400" dirty="0"/>
              <a:t>データの外れ値の存在を確認</a:t>
            </a:r>
            <a:endParaRPr lang="en-US" altLang="ja-JP" sz="2400" dirty="0"/>
          </a:p>
          <a:p>
            <a:pPr lvl="1"/>
            <a:r>
              <a:rPr lang="ja-JP" altLang="en-US" sz="2400" dirty="0"/>
              <a:t>データ間の散布図や相関を確認</a:t>
            </a:r>
            <a:endParaRPr lang="en-US" altLang="ja-JP" sz="2400" dirty="0"/>
          </a:p>
          <a:p>
            <a:pPr lvl="1"/>
            <a:r>
              <a:rPr lang="ja-JP" altLang="en-US" sz="2400" dirty="0"/>
              <a:t>機械学習を適用　→　含まない</a:t>
            </a:r>
            <a:endParaRPr lang="en-US" altLang="ja-JP" sz="2400" dirty="0"/>
          </a:p>
        </p:txBody>
      </p:sp>
    </p:spTree>
    <p:extLst>
      <p:ext uri="{BB962C8B-B14F-4D97-AF65-F5344CB8AC3E}">
        <p14:creationId xmlns:p14="http://schemas.microsoft.com/office/powerpoint/2010/main" val="737289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楕円 60">
            <a:extLst>
              <a:ext uri="{FF2B5EF4-FFF2-40B4-BE49-F238E27FC236}">
                <a16:creationId xmlns:a16="http://schemas.microsoft.com/office/drawing/2014/main" id="{92EE0FE1-E0A6-4F54-8C31-9C5FEA57E097}"/>
              </a:ext>
            </a:extLst>
          </p:cNvPr>
          <p:cNvSpPr/>
          <p:nvPr/>
        </p:nvSpPr>
        <p:spPr>
          <a:xfrm rot="237549">
            <a:off x="8063114" y="2236653"/>
            <a:ext cx="580994" cy="3125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楕円 58">
            <a:extLst>
              <a:ext uri="{FF2B5EF4-FFF2-40B4-BE49-F238E27FC236}">
                <a16:creationId xmlns:a16="http://schemas.microsoft.com/office/drawing/2014/main" id="{47C4E2C2-6B0E-42BB-9F70-2BDF6AA4B29C}"/>
              </a:ext>
            </a:extLst>
          </p:cNvPr>
          <p:cNvSpPr/>
          <p:nvPr/>
        </p:nvSpPr>
        <p:spPr>
          <a:xfrm>
            <a:off x="7507732" y="2617358"/>
            <a:ext cx="580994" cy="3125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楕円 1">
            <a:extLst>
              <a:ext uri="{FF2B5EF4-FFF2-40B4-BE49-F238E27FC236}">
                <a16:creationId xmlns:a16="http://schemas.microsoft.com/office/drawing/2014/main" id="{D54FE5C5-2B0B-4480-AB5F-657CAEE0346B}"/>
              </a:ext>
            </a:extLst>
          </p:cNvPr>
          <p:cNvSpPr/>
          <p:nvPr/>
        </p:nvSpPr>
        <p:spPr>
          <a:xfrm rot="20847084">
            <a:off x="6908402" y="3132596"/>
            <a:ext cx="580994" cy="3125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 name="図 25">
            <a:extLst>
              <a:ext uri="{FF2B5EF4-FFF2-40B4-BE49-F238E27FC236}">
                <a16:creationId xmlns:a16="http://schemas.microsoft.com/office/drawing/2014/main" id="{E6549D75-9B73-A1CF-BB42-E9E01899F024}"/>
              </a:ext>
            </a:extLst>
          </p:cNvPr>
          <p:cNvPicPr>
            <a:picLocks noChangeAspect="1"/>
          </p:cNvPicPr>
          <p:nvPr/>
        </p:nvPicPr>
        <p:blipFill>
          <a:blip r:embed="rId2"/>
          <a:stretch>
            <a:fillRect/>
          </a:stretch>
        </p:blipFill>
        <p:spPr>
          <a:xfrm>
            <a:off x="428881" y="4033981"/>
            <a:ext cx="4075667" cy="1832768"/>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水質予測モデリングのポイント</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957918"/>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差圧の領域毎にデータを分割すれば、閉塞度をある程度踏まえた透過水質を予測できるかも。</a:t>
            </a:r>
            <a:endParaRPr lang="en-US" altLang="ja-JP" sz="2800" dirty="0"/>
          </a:p>
        </p:txBody>
      </p:sp>
      <p:sp>
        <p:nvSpPr>
          <p:cNvPr id="4" name="六角形 3">
            <a:extLst>
              <a:ext uri="{FF2B5EF4-FFF2-40B4-BE49-F238E27FC236}">
                <a16:creationId xmlns:a16="http://schemas.microsoft.com/office/drawing/2014/main" id="{058DA747-C63F-EC90-07A2-83BC280CEAD4}"/>
              </a:ext>
            </a:extLst>
          </p:cNvPr>
          <p:cNvSpPr/>
          <p:nvPr/>
        </p:nvSpPr>
        <p:spPr>
          <a:xfrm>
            <a:off x="8311897" y="4281802"/>
            <a:ext cx="968755" cy="666750"/>
          </a:xfrm>
          <a:prstGeom prst="hexag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a:t>
            </a:r>
            <a:endParaRPr kumimoji="1" lang="ja-JP" altLang="en-US" dirty="0">
              <a:solidFill>
                <a:schemeClr val="bg1"/>
              </a:solidFill>
            </a:endParaRPr>
          </a:p>
        </p:txBody>
      </p:sp>
      <p:sp>
        <p:nvSpPr>
          <p:cNvPr id="6" name="テキスト ボックス 5">
            <a:extLst>
              <a:ext uri="{FF2B5EF4-FFF2-40B4-BE49-F238E27FC236}">
                <a16:creationId xmlns:a16="http://schemas.microsoft.com/office/drawing/2014/main" id="{ABE71D5C-79CF-363C-9A18-72216F8681EE}"/>
              </a:ext>
            </a:extLst>
          </p:cNvPr>
          <p:cNvSpPr txBox="1"/>
          <p:nvPr/>
        </p:nvSpPr>
        <p:spPr>
          <a:xfrm>
            <a:off x="6940495" y="3743963"/>
            <a:ext cx="1426610" cy="338554"/>
          </a:xfrm>
          <a:prstGeom prst="rect">
            <a:avLst/>
          </a:prstGeom>
          <a:noFill/>
        </p:spPr>
        <p:txBody>
          <a:bodyPr wrap="square" rtlCol="0">
            <a:spAutoFit/>
          </a:bodyPr>
          <a:lstStyle/>
          <a:p>
            <a:pPr algn="ctr"/>
            <a:r>
              <a:rPr kumimoji="1" lang="ja-JP" altLang="en-US" sz="1600" dirty="0"/>
              <a:t>流入水質</a:t>
            </a:r>
          </a:p>
        </p:txBody>
      </p:sp>
      <p:sp>
        <p:nvSpPr>
          <p:cNvPr id="7" name="矢印: 右 6">
            <a:extLst>
              <a:ext uri="{FF2B5EF4-FFF2-40B4-BE49-F238E27FC236}">
                <a16:creationId xmlns:a16="http://schemas.microsoft.com/office/drawing/2014/main" id="{C5BE2459-206F-794A-8538-D94196F4CE8E}"/>
              </a:ext>
            </a:extLst>
          </p:cNvPr>
          <p:cNvSpPr/>
          <p:nvPr/>
        </p:nvSpPr>
        <p:spPr>
          <a:xfrm>
            <a:off x="7239463" y="4172070"/>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矢印: 右 7">
            <a:extLst>
              <a:ext uri="{FF2B5EF4-FFF2-40B4-BE49-F238E27FC236}">
                <a16:creationId xmlns:a16="http://schemas.microsoft.com/office/drawing/2014/main" id="{09625A0B-186C-4967-CF39-F14B2951454F}"/>
              </a:ext>
            </a:extLst>
          </p:cNvPr>
          <p:cNvSpPr/>
          <p:nvPr/>
        </p:nvSpPr>
        <p:spPr>
          <a:xfrm>
            <a:off x="9432651" y="4533297"/>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FE2FD7C5-7F7E-5843-785F-B7C7DF15C0FF}"/>
              </a:ext>
            </a:extLst>
          </p:cNvPr>
          <p:cNvSpPr txBox="1"/>
          <p:nvPr/>
        </p:nvSpPr>
        <p:spPr>
          <a:xfrm>
            <a:off x="9217623" y="4038343"/>
            <a:ext cx="1248245" cy="338554"/>
          </a:xfrm>
          <a:prstGeom prst="rect">
            <a:avLst/>
          </a:prstGeom>
          <a:noFill/>
        </p:spPr>
        <p:txBody>
          <a:bodyPr wrap="square" rtlCol="0">
            <a:spAutoFit/>
          </a:bodyPr>
          <a:lstStyle/>
          <a:p>
            <a:pPr algn="ctr"/>
            <a:r>
              <a:rPr kumimoji="1" lang="ja-JP" altLang="en-US" sz="1600" dirty="0"/>
              <a:t>透過水質</a:t>
            </a:r>
          </a:p>
        </p:txBody>
      </p:sp>
      <p:sp>
        <p:nvSpPr>
          <p:cNvPr id="13" name="テキスト ボックス 12">
            <a:extLst>
              <a:ext uri="{FF2B5EF4-FFF2-40B4-BE49-F238E27FC236}">
                <a16:creationId xmlns:a16="http://schemas.microsoft.com/office/drawing/2014/main" id="{27EB1A12-09AD-B471-364F-FF4C4FA5A499}"/>
              </a:ext>
            </a:extLst>
          </p:cNvPr>
          <p:cNvSpPr txBox="1"/>
          <p:nvPr/>
        </p:nvSpPr>
        <p:spPr>
          <a:xfrm>
            <a:off x="8326666" y="5601481"/>
            <a:ext cx="939213" cy="338554"/>
          </a:xfrm>
          <a:prstGeom prst="rect">
            <a:avLst/>
          </a:prstGeom>
          <a:noFill/>
        </p:spPr>
        <p:txBody>
          <a:bodyPr wrap="square" rtlCol="0">
            <a:spAutoFit/>
          </a:bodyPr>
          <a:lstStyle/>
          <a:p>
            <a:pPr algn="ctr"/>
            <a:r>
              <a:rPr kumimoji="1" lang="ja-JP" altLang="en-US" sz="1600" dirty="0"/>
              <a:t>水温</a:t>
            </a:r>
          </a:p>
        </p:txBody>
      </p:sp>
      <p:sp>
        <p:nvSpPr>
          <p:cNvPr id="14" name="矢印: 右 13">
            <a:extLst>
              <a:ext uri="{FF2B5EF4-FFF2-40B4-BE49-F238E27FC236}">
                <a16:creationId xmlns:a16="http://schemas.microsoft.com/office/drawing/2014/main" id="{B9096CA4-3296-71B7-EA9F-16DBB30F4F14}"/>
              </a:ext>
            </a:extLst>
          </p:cNvPr>
          <p:cNvSpPr/>
          <p:nvPr/>
        </p:nvSpPr>
        <p:spPr>
          <a:xfrm rot="16200000">
            <a:off x="8555463" y="5181015"/>
            <a:ext cx="481621" cy="2460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矢印: 右 17">
            <a:extLst>
              <a:ext uri="{FF2B5EF4-FFF2-40B4-BE49-F238E27FC236}">
                <a16:creationId xmlns:a16="http://schemas.microsoft.com/office/drawing/2014/main" id="{DD44EB18-6D66-2E60-51AE-54BF63ECB0DF}"/>
              </a:ext>
            </a:extLst>
          </p:cNvPr>
          <p:cNvSpPr/>
          <p:nvPr/>
        </p:nvSpPr>
        <p:spPr>
          <a:xfrm>
            <a:off x="7239463" y="4851448"/>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04DFDB2B-E126-20C9-9744-FBB59DC6C813}"/>
              </a:ext>
            </a:extLst>
          </p:cNvPr>
          <p:cNvSpPr txBox="1"/>
          <p:nvPr/>
        </p:nvSpPr>
        <p:spPr>
          <a:xfrm>
            <a:off x="6940495" y="4482116"/>
            <a:ext cx="1426610" cy="338554"/>
          </a:xfrm>
          <a:prstGeom prst="rect">
            <a:avLst/>
          </a:prstGeom>
          <a:noFill/>
        </p:spPr>
        <p:txBody>
          <a:bodyPr wrap="square" rtlCol="0">
            <a:spAutoFit/>
          </a:bodyPr>
          <a:lstStyle/>
          <a:p>
            <a:pPr algn="ctr"/>
            <a:r>
              <a:rPr kumimoji="1" lang="ja-JP" altLang="en-US" sz="1600" dirty="0"/>
              <a:t>水質調整剤</a:t>
            </a:r>
          </a:p>
        </p:txBody>
      </p:sp>
      <p:pic>
        <p:nvPicPr>
          <p:cNvPr id="21" name="図 20">
            <a:extLst>
              <a:ext uri="{FF2B5EF4-FFF2-40B4-BE49-F238E27FC236}">
                <a16:creationId xmlns:a16="http://schemas.microsoft.com/office/drawing/2014/main" id="{1D5A0D7A-383B-15EE-3561-AEC93D64DA67}"/>
              </a:ext>
            </a:extLst>
          </p:cNvPr>
          <p:cNvPicPr>
            <a:picLocks noChangeAspect="1"/>
          </p:cNvPicPr>
          <p:nvPr/>
        </p:nvPicPr>
        <p:blipFill rotWithShape="1">
          <a:blip r:embed="rId3"/>
          <a:srcRect l="1197" t="58581" r="-706" b="2317"/>
          <a:stretch/>
        </p:blipFill>
        <p:spPr>
          <a:xfrm>
            <a:off x="1116701" y="2117793"/>
            <a:ext cx="4075667" cy="1959056"/>
          </a:xfrm>
          <a:prstGeom prst="rect">
            <a:avLst/>
          </a:prstGeom>
        </p:spPr>
      </p:pic>
      <p:sp>
        <p:nvSpPr>
          <p:cNvPr id="22" name="テキスト ボックス 21">
            <a:extLst>
              <a:ext uri="{FF2B5EF4-FFF2-40B4-BE49-F238E27FC236}">
                <a16:creationId xmlns:a16="http://schemas.microsoft.com/office/drawing/2014/main" id="{95A964B0-F408-7F47-C07E-BA5F139A02DD}"/>
              </a:ext>
            </a:extLst>
          </p:cNvPr>
          <p:cNvSpPr txBox="1"/>
          <p:nvPr/>
        </p:nvSpPr>
        <p:spPr>
          <a:xfrm>
            <a:off x="552644" y="3344334"/>
            <a:ext cx="1580513" cy="338554"/>
          </a:xfrm>
          <a:prstGeom prst="rect">
            <a:avLst/>
          </a:prstGeom>
          <a:noFill/>
        </p:spPr>
        <p:txBody>
          <a:bodyPr wrap="square" rtlCol="0">
            <a:spAutoFit/>
          </a:bodyPr>
          <a:lstStyle/>
          <a:p>
            <a:pPr algn="ctr"/>
            <a:r>
              <a:rPr kumimoji="1" lang="ja-JP" altLang="en-US" sz="1600" dirty="0"/>
              <a:t>（三段構成）</a:t>
            </a:r>
          </a:p>
        </p:txBody>
      </p:sp>
      <p:sp>
        <p:nvSpPr>
          <p:cNvPr id="23" name="テキスト ボックス 22">
            <a:extLst>
              <a:ext uri="{FF2B5EF4-FFF2-40B4-BE49-F238E27FC236}">
                <a16:creationId xmlns:a16="http://schemas.microsoft.com/office/drawing/2014/main" id="{28C04673-D9A0-D7F5-B513-54F220998762}"/>
              </a:ext>
            </a:extLst>
          </p:cNvPr>
          <p:cNvSpPr txBox="1"/>
          <p:nvPr/>
        </p:nvSpPr>
        <p:spPr>
          <a:xfrm>
            <a:off x="659390" y="5826289"/>
            <a:ext cx="5183059" cy="430887"/>
          </a:xfrm>
          <a:prstGeom prst="rect">
            <a:avLst/>
          </a:prstGeom>
          <a:noFill/>
        </p:spPr>
        <p:txBody>
          <a:bodyPr wrap="square" rtlCol="0">
            <a:spAutoFit/>
          </a:bodyPr>
          <a:lstStyle/>
          <a:p>
            <a:r>
              <a:rPr kumimoji="1" lang="en-US" altLang="ja-JP" sz="1100" dirty="0"/>
              <a:t>M. Rosen et al.: “CHAPTER TWO - Desalination technologies and their working principles”, Sustainable Energy Technologies for Seawater Desalination (2022)</a:t>
            </a:r>
          </a:p>
        </p:txBody>
      </p:sp>
      <p:sp>
        <p:nvSpPr>
          <p:cNvPr id="24" name="テキスト ボックス 23">
            <a:extLst>
              <a:ext uri="{FF2B5EF4-FFF2-40B4-BE49-F238E27FC236}">
                <a16:creationId xmlns:a16="http://schemas.microsoft.com/office/drawing/2014/main" id="{F1819E95-8577-EF3C-F6D0-5389085CE634}"/>
              </a:ext>
            </a:extLst>
          </p:cNvPr>
          <p:cNvSpPr txBox="1"/>
          <p:nvPr/>
        </p:nvSpPr>
        <p:spPr>
          <a:xfrm>
            <a:off x="1116701" y="1805491"/>
            <a:ext cx="3700611" cy="369332"/>
          </a:xfrm>
          <a:prstGeom prst="rect">
            <a:avLst/>
          </a:prstGeom>
          <a:noFill/>
        </p:spPr>
        <p:txBody>
          <a:bodyPr wrap="square" rtlCol="0">
            <a:spAutoFit/>
          </a:bodyPr>
          <a:lstStyle/>
          <a:p>
            <a:pPr algn="ctr"/>
            <a:r>
              <a:rPr kumimoji="1" lang="ja-JP" altLang="en-US" dirty="0"/>
              <a:t>多段構成で回収率を高めている</a:t>
            </a:r>
          </a:p>
        </p:txBody>
      </p:sp>
      <p:sp>
        <p:nvSpPr>
          <p:cNvPr id="27" name="テキスト ボックス 26">
            <a:extLst>
              <a:ext uri="{FF2B5EF4-FFF2-40B4-BE49-F238E27FC236}">
                <a16:creationId xmlns:a16="http://schemas.microsoft.com/office/drawing/2014/main" id="{79D23145-6DAF-C96C-8E29-E75D7577FA98}"/>
              </a:ext>
            </a:extLst>
          </p:cNvPr>
          <p:cNvSpPr txBox="1"/>
          <p:nvPr/>
        </p:nvSpPr>
        <p:spPr>
          <a:xfrm>
            <a:off x="2023311" y="3247278"/>
            <a:ext cx="1295858" cy="307777"/>
          </a:xfrm>
          <a:prstGeom prst="rect">
            <a:avLst/>
          </a:prstGeom>
          <a:noFill/>
        </p:spPr>
        <p:txBody>
          <a:bodyPr wrap="square" rtlCol="0">
            <a:spAutoFit/>
          </a:bodyPr>
          <a:lstStyle/>
          <a:p>
            <a:pPr algn="ctr"/>
            <a:r>
              <a:rPr kumimoji="1" lang="ja-JP" altLang="en-US" sz="1400" dirty="0"/>
              <a:t>加速ポンプ</a:t>
            </a:r>
          </a:p>
        </p:txBody>
      </p:sp>
      <p:sp>
        <p:nvSpPr>
          <p:cNvPr id="28" name="テキスト ボックス 27">
            <a:extLst>
              <a:ext uri="{FF2B5EF4-FFF2-40B4-BE49-F238E27FC236}">
                <a16:creationId xmlns:a16="http://schemas.microsoft.com/office/drawing/2014/main" id="{A4816026-AFB7-DAD0-7ADC-4B9C16BF80A7}"/>
              </a:ext>
            </a:extLst>
          </p:cNvPr>
          <p:cNvSpPr txBox="1"/>
          <p:nvPr/>
        </p:nvSpPr>
        <p:spPr>
          <a:xfrm>
            <a:off x="2363667" y="3626986"/>
            <a:ext cx="1295858" cy="307777"/>
          </a:xfrm>
          <a:prstGeom prst="rect">
            <a:avLst/>
          </a:prstGeom>
          <a:noFill/>
        </p:spPr>
        <p:txBody>
          <a:bodyPr wrap="square" rtlCol="0">
            <a:spAutoFit/>
          </a:bodyPr>
          <a:lstStyle/>
          <a:p>
            <a:pPr algn="ctr"/>
            <a:r>
              <a:rPr kumimoji="1" lang="ja-JP" altLang="en-US" sz="1400" dirty="0"/>
              <a:t>加速ポンプ</a:t>
            </a:r>
          </a:p>
        </p:txBody>
      </p:sp>
      <p:sp>
        <p:nvSpPr>
          <p:cNvPr id="29" name="テキスト ボックス 28">
            <a:extLst>
              <a:ext uri="{FF2B5EF4-FFF2-40B4-BE49-F238E27FC236}">
                <a16:creationId xmlns:a16="http://schemas.microsoft.com/office/drawing/2014/main" id="{C92EC1A3-AAF4-78A7-4D0B-8E3005447F13}"/>
              </a:ext>
            </a:extLst>
          </p:cNvPr>
          <p:cNvSpPr txBox="1"/>
          <p:nvPr/>
        </p:nvSpPr>
        <p:spPr>
          <a:xfrm>
            <a:off x="428882" y="5227877"/>
            <a:ext cx="1809420" cy="523220"/>
          </a:xfrm>
          <a:prstGeom prst="rect">
            <a:avLst/>
          </a:prstGeom>
          <a:noFill/>
        </p:spPr>
        <p:txBody>
          <a:bodyPr wrap="square" rtlCol="0">
            <a:spAutoFit/>
          </a:bodyPr>
          <a:lstStyle/>
          <a:p>
            <a:pPr algn="ctr"/>
            <a:r>
              <a:rPr kumimoji="1" lang="ja-JP" altLang="en-US" sz="1400" dirty="0"/>
              <a:t>現場では差圧の上昇で閉塞度を判断</a:t>
            </a:r>
          </a:p>
        </p:txBody>
      </p:sp>
      <p:cxnSp>
        <p:nvCxnSpPr>
          <p:cNvPr id="31" name="直線コネクタ 30">
            <a:extLst>
              <a:ext uri="{FF2B5EF4-FFF2-40B4-BE49-F238E27FC236}">
                <a16:creationId xmlns:a16="http://schemas.microsoft.com/office/drawing/2014/main" id="{6EB593BC-82EB-B404-1EFE-4CEA70EF4DBE}"/>
              </a:ext>
            </a:extLst>
          </p:cNvPr>
          <p:cNvCxnSpPr>
            <a:cxnSpLocks/>
            <a:endCxn id="29" idx="0"/>
          </p:cNvCxnSpPr>
          <p:nvPr/>
        </p:nvCxnSpPr>
        <p:spPr>
          <a:xfrm flipH="1">
            <a:off x="1333592" y="4685288"/>
            <a:ext cx="568039" cy="5425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D8DC3D1-FE54-9293-6D0C-36E818D6544C}"/>
              </a:ext>
            </a:extLst>
          </p:cNvPr>
          <p:cNvCxnSpPr>
            <a:cxnSpLocks/>
            <a:endCxn id="29" idx="3"/>
          </p:cNvCxnSpPr>
          <p:nvPr/>
        </p:nvCxnSpPr>
        <p:spPr>
          <a:xfrm flipH="1">
            <a:off x="2238302" y="4977702"/>
            <a:ext cx="824820" cy="51178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B96C1EB-8C16-87E7-A75A-3BDF7711650C}"/>
              </a:ext>
            </a:extLst>
          </p:cNvPr>
          <p:cNvCxnSpPr>
            <a:cxnSpLocks/>
          </p:cNvCxnSpPr>
          <p:nvPr/>
        </p:nvCxnSpPr>
        <p:spPr>
          <a:xfrm flipH="1">
            <a:off x="2819580" y="4545888"/>
            <a:ext cx="1099263" cy="450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26D1C307-6262-2A59-D402-7DC559431486}"/>
              </a:ext>
            </a:extLst>
          </p:cNvPr>
          <p:cNvSpPr txBox="1"/>
          <p:nvPr/>
        </p:nvSpPr>
        <p:spPr>
          <a:xfrm>
            <a:off x="3798922" y="4409673"/>
            <a:ext cx="2120426" cy="307777"/>
          </a:xfrm>
          <a:prstGeom prst="rect">
            <a:avLst/>
          </a:prstGeom>
          <a:noFill/>
        </p:spPr>
        <p:txBody>
          <a:bodyPr wrap="square" rtlCol="0">
            <a:spAutoFit/>
          </a:bodyPr>
          <a:lstStyle/>
          <a:p>
            <a:pPr algn="ctr"/>
            <a:r>
              <a:rPr kumimoji="1" lang="en-US" altLang="ja-JP" sz="1400" dirty="0"/>
              <a:t>1</a:t>
            </a:r>
            <a:r>
              <a:rPr kumimoji="1" lang="ja-JP" altLang="en-US" sz="1400" dirty="0"/>
              <a:t>段目が詰まりやすい</a:t>
            </a:r>
          </a:p>
        </p:txBody>
      </p:sp>
      <p:sp>
        <p:nvSpPr>
          <p:cNvPr id="42" name="テキスト ボックス 41">
            <a:extLst>
              <a:ext uri="{FF2B5EF4-FFF2-40B4-BE49-F238E27FC236}">
                <a16:creationId xmlns:a16="http://schemas.microsoft.com/office/drawing/2014/main" id="{04DEF878-FD1B-1FC9-5242-7D9109C67585}"/>
              </a:ext>
            </a:extLst>
          </p:cNvPr>
          <p:cNvSpPr txBox="1"/>
          <p:nvPr/>
        </p:nvSpPr>
        <p:spPr>
          <a:xfrm>
            <a:off x="1229759" y="2752567"/>
            <a:ext cx="1178053" cy="307777"/>
          </a:xfrm>
          <a:prstGeom prst="rect">
            <a:avLst/>
          </a:prstGeom>
          <a:noFill/>
        </p:spPr>
        <p:txBody>
          <a:bodyPr wrap="square" rtlCol="0">
            <a:spAutoFit/>
          </a:bodyPr>
          <a:lstStyle/>
          <a:p>
            <a:pPr algn="ctr"/>
            <a:r>
              <a:rPr kumimoji="1" lang="ja-JP" altLang="en-US" sz="1400" dirty="0"/>
              <a:t>供給ポンプ</a:t>
            </a:r>
          </a:p>
        </p:txBody>
      </p:sp>
      <p:sp>
        <p:nvSpPr>
          <p:cNvPr id="43" name="テキスト ボックス 42">
            <a:extLst>
              <a:ext uri="{FF2B5EF4-FFF2-40B4-BE49-F238E27FC236}">
                <a16:creationId xmlns:a16="http://schemas.microsoft.com/office/drawing/2014/main" id="{875A965D-E0AA-1F1C-BB52-F21E640251DE}"/>
              </a:ext>
            </a:extLst>
          </p:cNvPr>
          <p:cNvSpPr txBox="1"/>
          <p:nvPr/>
        </p:nvSpPr>
        <p:spPr>
          <a:xfrm>
            <a:off x="6758438" y="1692483"/>
            <a:ext cx="4075667" cy="338554"/>
          </a:xfrm>
          <a:prstGeom prst="rect">
            <a:avLst/>
          </a:prstGeom>
          <a:noFill/>
        </p:spPr>
        <p:txBody>
          <a:bodyPr wrap="square" rtlCol="0">
            <a:spAutoFit/>
          </a:bodyPr>
          <a:lstStyle/>
          <a:p>
            <a:pPr algn="ctr"/>
            <a:r>
              <a:rPr kumimoji="1" lang="ja-JP" altLang="en-US" sz="1600" dirty="0"/>
              <a:t>差圧の領域で膜特性が異なることが予想される</a:t>
            </a:r>
          </a:p>
        </p:txBody>
      </p:sp>
      <p:cxnSp>
        <p:nvCxnSpPr>
          <p:cNvPr id="45" name="直線矢印コネクタ 44">
            <a:extLst>
              <a:ext uri="{FF2B5EF4-FFF2-40B4-BE49-F238E27FC236}">
                <a16:creationId xmlns:a16="http://schemas.microsoft.com/office/drawing/2014/main" id="{F879999F-28FC-80A8-8A8E-4ACEF615E7A8}"/>
              </a:ext>
            </a:extLst>
          </p:cNvPr>
          <p:cNvCxnSpPr/>
          <p:nvPr/>
        </p:nvCxnSpPr>
        <p:spPr>
          <a:xfrm>
            <a:off x="6803154" y="3474343"/>
            <a:ext cx="204521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F2155D7-DD03-4C55-8F57-D8EA1699B276}"/>
              </a:ext>
            </a:extLst>
          </p:cNvPr>
          <p:cNvCxnSpPr>
            <a:cxnSpLocks/>
          </p:cNvCxnSpPr>
          <p:nvPr/>
        </p:nvCxnSpPr>
        <p:spPr>
          <a:xfrm flipV="1">
            <a:off x="6803154" y="2291275"/>
            <a:ext cx="0" cy="117308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B6F363C-6EB7-6D9A-C22D-25FB0DFDD3B5}"/>
              </a:ext>
            </a:extLst>
          </p:cNvPr>
          <p:cNvSpPr txBox="1"/>
          <p:nvPr/>
        </p:nvSpPr>
        <p:spPr>
          <a:xfrm>
            <a:off x="6218110" y="2759726"/>
            <a:ext cx="585044" cy="307777"/>
          </a:xfrm>
          <a:prstGeom prst="rect">
            <a:avLst/>
          </a:prstGeom>
          <a:noFill/>
        </p:spPr>
        <p:txBody>
          <a:bodyPr wrap="square" rtlCol="0">
            <a:spAutoFit/>
          </a:bodyPr>
          <a:lstStyle/>
          <a:p>
            <a:pPr algn="ctr"/>
            <a:r>
              <a:rPr kumimoji="1" lang="ja-JP" altLang="en-US" sz="1400" dirty="0"/>
              <a:t>差圧</a:t>
            </a:r>
          </a:p>
        </p:txBody>
      </p:sp>
      <p:sp>
        <p:nvSpPr>
          <p:cNvPr id="50" name="楕円 49">
            <a:extLst>
              <a:ext uri="{FF2B5EF4-FFF2-40B4-BE49-F238E27FC236}">
                <a16:creationId xmlns:a16="http://schemas.microsoft.com/office/drawing/2014/main" id="{BEE99BB1-6B4D-997F-596B-77511019D5D4}"/>
              </a:ext>
            </a:extLst>
          </p:cNvPr>
          <p:cNvSpPr/>
          <p:nvPr/>
        </p:nvSpPr>
        <p:spPr>
          <a:xfrm>
            <a:off x="6986556" y="32647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楕円 50">
            <a:extLst>
              <a:ext uri="{FF2B5EF4-FFF2-40B4-BE49-F238E27FC236}">
                <a16:creationId xmlns:a16="http://schemas.microsoft.com/office/drawing/2014/main" id="{8D47E90B-F742-C673-A7F7-699D7DEA6321}"/>
              </a:ext>
            </a:extLst>
          </p:cNvPr>
          <p:cNvSpPr/>
          <p:nvPr/>
        </p:nvSpPr>
        <p:spPr>
          <a:xfrm>
            <a:off x="7117935" y="313332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楕円 51">
            <a:extLst>
              <a:ext uri="{FF2B5EF4-FFF2-40B4-BE49-F238E27FC236}">
                <a16:creationId xmlns:a16="http://schemas.microsoft.com/office/drawing/2014/main" id="{B1DC325E-45ED-142C-03D5-8FD3AB35191D}"/>
              </a:ext>
            </a:extLst>
          </p:cNvPr>
          <p:cNvSpPr/>
          <p:nvPr/>
        </p:nvSpPr>
        <p:spPr>
          <a:xfrm>
            <a:off x="7238805" y="326470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楕円 52">
            <a:extLst>
              <a:ext uri="{FF2B5EF4-FFF2-40B4-BE49-F238E27FC236}">
                <a16:creationId xmlns:a16="http://schemas.microsoft.com/office/drawing/2014/main" id="{962A5E90-38E1-5D04-1C1F-8A5DAFAB938E}"/>
              </a:ext>
            </a:extLst>
          </p:cNvPr>
          <p:cNvSpPr/>
          <p:nvPr/>
        </p:nvSpPr>
        <p:spPr>
          <a:xfrm>
            <a:off x="7538442" y="269326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楕円 53">
            <a:extLst>
              <a:ext uri="{FF2B5EF4-FFF2-40B4-BE49-F238E27FC236}">
                <a16:creationId xmlns:a16="http://schemas.microsoft.com/office/drawing/2014/main" id="{76BD2E37-4239-3910-EF21-40457FC60828}"/>
              </a:ext>
            </a:extLst>
          </p:cNvPr>
          <p:cNvSpPr/>
          <p:nvPr/>
        </p:nvSpPr>
        <p:spPr>
          <a:xfrm>
            <a:off x="8242542" y="22622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3277E43E-0339-DC7E-4E34-F100C870051E}"/>
              </a:ext>
            </a:extLst>
          </p:cNvPr>
          <p:cNvSpPr/>
          <p:nvPr/>
        </p:nvSpPr>
        <p:spPr>
          <a:xfrm>
            <a:off x="7711863" y="27826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楕円 55">
            <a:extLst>
              <a:ext uri="{FF2B5EF4-FFF2-40B4-BE49-F238E27FC236}">
                <a16:creationId xmlns:a16="http://schemas.microsoft.com/office/drawing/2014/main" id="{C7C3890A-CCFF-8293-DE61-D5FB3A4C7ECB}"/>
              </a:ext>
            </a:extLst>
          </p:cNvPr>
          <p:cNvSpPr/>
          <p:nvPr/>
        </p:nvSpPr>
        <p:spPr>
          <a:xfrm>
            <a:off x="7890539" y="266698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楕円 56">
            <a:extLst>
              <a:ext uri="{FF2B5EF4-FFF2-40B4-BE49-F238E27FC236}">
                <a16:creationId xmlns:a16="http://schemas.microsoft.com/office/drawing/2014/main" id="{10ED4A68-427D-DFDD-1D2A-C109B0FF37F8}"/>
              </a:ext>
            </a:extLst>
          </p:cNvPr>
          <p:cNvSpPr/>
          <p:nvPr/>
        </p:nvSpPr>
        <p:spPr>
          <a:xfrm>
            <a:off x="8126929" y="232531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楕円 57">
            <a:extLst>
              <a:ext uri="{FF2B5EF4-FFF2-40B4-BE49-F238E27FC236}">
                <a16:creationId xmlns:a16="http://schemas.microsoft.com/office/drawing/2014/main" id="{815154A8-3903-6A26-8C3D-E4492B739252}"/>
              </a:ext>
            </a:extLst>
          </p:cNvPr>
          <p:cNvSpPr/>
          <p:nvPr/>
        </p:nvSpPr>
        <p:spPr>
          <a:xfrm>
            <a:off x="8426473" y="2351586"/>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0" name="直線コネクタ 59">
            <a:extLst>
              <a:ext uri="{FF2B5EF4-FFF2-40B4-BE49-F238E27FC236}">
                <a16:creationId xmlns:a16="http://schemas.microsoft.com/office/drawing/2014/main" id="{4039623C-8CFA-E295-15CD-041F7C18F3C6}"/>
              </a:ext>
            </a:extLst>
          </p:cNvPr>
          <p:cNvCxnSpPr>
            <a:cxnSpLocks/>
          </p:cNvCxnSpPr>
          <p:nvPr/>
        </p:nvCxnSpPr>
        <p:spPr>
          <a:xfrm>
            <a:off x="6803154" y="3035135"/>
            <a:ext cx="1935344"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44DA5969-F749-D51B-C945-6E81FAB97ED4}"/>
              </a:ext>
            </a:extLst>
          </p:cNvPr>
          <p:cNvCxnSpPr>
            <a:cxnSpLocks/>
          </p:cNvCxnSpPr>
          <p:nvPr/>
        </p:nvCxnSpPr>
        <p:spPr>
          <a:xfrm>
            <a:off x="6801806" y="2604911"/>
            <a:ext cx="1935344"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C788BF05-BD30-AF14-62AD-3718C1806238}"/>
              </a:ext>
            </a:extLst>
          </p:cNvPr>
          <p:cNvSpPr txBox="1"/>
          <p:nvPr/>
        </p:nvSpPr>
        <p:spPr>
          <a:xfrm>
            <a:off x="9844820" y="4838647"/>
            <a:ext cx="1963482" cy="584775"/>
          </a:xfrm>
          <a:prstGeom prst="rect">
            <a:avLst/>
          </a:prstGeom>
          <a:noFill/>
        </p:spPr>
        <p:txBody>
          <a:bodyPr wrap="square" rtlCol="0">
            <a:spAutoFit/>
          </a:bodyPr>
          <a:lstStyle/>
          <a:p>
            <a:pPr algn="ctr"/>
            <a:r>
              <a:rPr kumimoji="1" lang="ja-JP" altLang="en-US" sz="1600" dirty="0"/>
              <a:t>電気伝導率の差で、イオン除去率を判断</a:t>
            </a:r>
          </a:p>
        </p:txBody>
      </p:sp>
      <p:sp>
        <p:nvSpPr>
          <p:cNvPr id="64" name="テキスト ボックス 63">
            <a:extLst>
              <a:ext uri="{FF2B5EF4-FFF2-40B4-BE49-F238E27FC236}">
                <a16:creationId xmlns:a16="http://schemas.microsoft.com/office/drawing/2014/main" id="{59F0CB4B-97CE-76A5-2E79-AE1E21C0CA16}"/>
              </a:ext>
            </a:extLst>
          </p:cNvPr>
          <p:cNvSpPr txBox="1"/>
          <p:nvPr/>
        </p:nvSpPr>
        <p:spPr>
          <a:xfrm>
            <a:off x="6833762" y="5632515"/>
            <a:ext cx="1736711" cy="584775"/>
          </a:xfrm>
          <a:prstGeom prst="rect">
            <a:avLst/>
          </a:prstGeom>
          <a:noFill/>
        </p:spPr>
        <p:txBody>
          <a:bodyPr wrap="square" rtlCol="0">
            <a:spAutoFit/>
          </a:bodyPr>
          <a:lstStyle/>
          <a:p>
            <a:pPr algn="ctr"/>
            <a:r>
              <a:rPr kumimoji="1" lang="ja-JP" altLang="en-US" sz="1600" dirty="0"/>
              <a:t>水温によって膜の透過量が変わる</a:t>
            </a:r>
          </a:p>
        </p:txBody>
      </p:sp>
      <p:sp>
        <p:nvSpPr>
          <p:cNvPr id="65" name="テキスト ボックス 64">
            <a:extLst>
              <a:ext uri="{FF2B5EF4-FFF2-40B4-BE49-F238E27FC236}">
                <a16:creationId xmlns:a16="http://schemas.microsoft.com/office/drawing/2014/main" id="{99EDF540-1142-C706-77BE-93321C1C9C1A}"/>
              </a:ext>
            </a:extLst>
          </p:cNvPr>
          <p:cNvSpPr txBox="1"/>
          <p:nvPr/>
        </p:nvSpPr>
        <p:spPr>
          <a:xfrm>
            <a:off x="8596562" y="2221800"/>
            <a:ext cx="816728" cy="307777"/>
          </a:xfrm>
          <a:prstGeom prst="rect">
            <a:avLst/>
          </a:prstGeom>
          <a:noFill/>
        </p:spPr>
        <p:txBody>
          <a:bodyPr wrap="square" rtlCol="0">
            <a:spAutoFit/>
          </a:bodyPr>
          <a:lstStyle/>
          <a:p>
            <a:pPr algn="ctr"/>
            <a:r>
              <a:rPr kumimoji="1" lang="ja-JP" altLang="en-US" sz="1400" dirty="0"/>
              <a:t>特性</a:t>
            </a:r>
            <a:r>
              <a:rPr kumimoji="1" lang="en-US" altLang="ja-JP" sz="1400" dirty="0"/>
              <a:t>A</a:t>
            </a:r>
            <a:endParaRPr kumimoji="1" lang="ja-JP" altLang="en-US" sz="1400" dirty="0"/>
          </a:p>
        </p:txBody>
      </p:sp>
      <p:sp>
        <p:nvSpPr>
          <p:cNvPr id="66" name="テキスト ボックス 65">
            <a:extLst>
              <a:ext uri="{FF2B5EF4-FFF2-40B4-BE49-F238E27FC236}">
                <a16:creationId xmlns:a16="http://schemas.microsoft.com/office/drawing/2014/main" id="{5602764F-F939-5584-9F7B-DF1748816A08}"/>
              </a:ext>
            </a:extLst>
          </p:cNvPr>
          <p:cNvSpPr txBox="1"/>
          <p:nvPr/>
        </p:nvSpPr>
        <p:spPr>
          <a:xfrm>
            <a:off x="7996763" y="2675081"/>
            <a:ext cx="816728" cy="307777"/>
          </a:xfrm>
          <a:prstGeom prst="rect">
            <a:avLst/>
          </a:prstGeom>
          <a:noFill/>
        </p:spPr>
        <p:txBody>
          <a:bodyPr wrap="square" rtlCol="0">
            <a:spAutoFit/>
          </a:bodyPr>
          <a:lstStyle/>
          <a:p>
            <a:pPr algn="ctr"/>
            <a:r>
              <a:rPr kumimoji="1" lang="ja-JP" altLang="en-US" sz="1400" dirty="0"/>
              <a:t>特性</a:t>
            </a:r>
            <a:r>
              <a:rPr kumimoji="1" lang="en-US" altLang="ja-JP" sz="1400" dirty="0"/>
              <a:t>B</a:t>
            </a:r>
            <a:endParaRPr kumimoji="1" lang="ja-JP" altLang="en-US" sz="1400" dirty="0"/>
          </a:p>
        </p:txBody>
      </p:sp>
      <p:sp>
        <p:nvSpPr>
          <p:cNvPr id="67" name="テキスト ボックス 66">
            <a:extLst>
              <a:ext uri="{FF2B5EF4-FFF2-40B4-BE49-F238E27FC236}">
                <a16:creationId xmlns:a16="http://schemas.microsoft.com/office/drawing/2014/main" id="{8B46CD71-1940-AFE8-5D5F-381269360CD9}"/>
              </a:ext>
            </a:extLst>
          </p:cNvPr>
          <p:cNvSpPr txBox="1"/>
          <p:nvPr/>
        </p:nvSpPr>
        <p:spPr>
          <a:xfrm>
            <a:off x="7424131" y="3140231"/>
            <a:ext cx="816728" cy="307777"/>
          </a:xfrm>
          <a:prstGeom prst="rect">
            <a:avLst/>
          </a:prstGeom>
          <a:noFill/>
        </p:spPr>
        <p:txBody>
          <a:bodyPr wrap="square" rtlCol="0">
            <a:spAutoFit/>
          </a:bodyPr>
          <a:lstStyle/>
          <a:p>
            <a:pPr algn="ctr"/>
            <a:r>
              <a:rPr kumimoji="1" lang="ja-JP" altLang="en-US" sz="1400" dirty="0"/>
              <a:t>特性</a:t>
            </a:r>
            <a:r>
              <a:rPr kumimoji="1" lang="en-US" altLang="ja-JP" sz="1400" dirty="0"/>
              <a:t>C</a:t>
            </a:r>
            <a:endParaRPr kumimoji="1" lang="ja-JP" altLang="en-US" sz="1400" dirty="0"/>
          </a:p>
        </p:txBody>
      </p:sp>
      <p:sp>
        <p:nvSpPr>
          <p:cNvPr id="68" name="テキスト ボックス 67">
            <a:extLst>
              <a:ext uri="{FF2B5EF4-FFF2-40B4-BE49-F238E27FC236}">
                <a16:creationId xmlns:a16="http://schemas.microsoft.com/office/drawing/2014/main" id="{EB564073-9695-FD46-E154-139B4A50298A}"/>
              </a:ext>
            </a:extLst>
          </p:cNvPr>
          <p:cNvSpPr txBox="1"/>
          <p:nvPr/>
        </p:nvSpPr>
        <p:spPr>
          <a:xfrm>
            <a:off x="9530402" y="2530194"/>
            <a:ext cx="2329628" cy="738664"/>
          </a:xfrm>
          <a:prstGeom prst="rect">
            <a:avLst/>
          </a:prstGeom>
          <a:noFill/>
        </p:spPr>
        <p:txBody>
          <a:bodyPr wrap="square" rtlCol="0">
            <a:spAutoFit/>
          </a:bodyPr>
          <a:lstStyle/>
          <a:p>
            <a:pPr algn="ctr"/>
            <a:r>
              <a:rPr kumimoji="1" lang="ja-JP" altLang="en-US" sz="1400" dirty="0"/>
              <a:t>差圧を、直接変数に使うのか、</a:t>
            </a:r>
            <a:endParaRPr kumimoji="1" lang="en-US" altLang="ja-JP" sz="1400" dirty="0"/>
          </a:p>
          <a:p>
            <a:pPr algn="ctr"/>
            <a:r>
              <a:rPr kumimoji="1" lang="ja-JP" altLang="en-US" sz="1400" dirty="0"/>
              <a:t>データ分割に用いるのかは、</a:t>
            </a:r>
            <a:endParaRPr kumimoji="1" lang="en-US" altLang="ja-JP" sz="1400" dirty="0"/>
          </a:p>
          <a:p>
            <a:pPr algn="ctr"/>
            <a:r>
              <a:rPr kumimoji="1" lang="ja-JP" altLang="en-US" sz="1400" dirty="0"/>
              <a:t>傾向を確認してから判断</a:t>
            </a:r>
          </a:p>
        </p:txBody>
      </p:sp>
    </p:spTree>
    <p:extLst>
      <p:ext uri="{BB962C8B-B14F-4D97-AF65-F5344CB8AC3E}">
        <p14:creationId xmlns:p14="http://schemas.microsoft.com/office/powerpoint/2010/main" val="1300938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矢印: 右 9">
            <a:extLst>
              <a:ext uri="{FF2B5EF4-FFF2-40B4-BE49-F238E27FC236}">
                <a16:creationId xmlns:a16="http://schemas.microsoft.com/office/drawing/2014/main" id="{6EC56C67-C3C9-F3DD-B047-FE7E11976F34}"/>
              </a:ext>
            </a:extLst>
          </p:cNvPr>
          <p:cNvSpPr/>
          <p:nvPr/>
        </p:nvSpPr>
        <p:spPr>
          <a:xfrm rot="5400000">
            <a:off x="6803249" y="4267548"/>
            <a:ext cx="2921541" cy="2548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スケジュール</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957918"/>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データを受領してから担当してもらうが、いつまでやるのかは、客先からの情報や</a:t>
            </a:r>
            <a:r>
              <a:rPr lang="en-US" altLang="ja-JP" sz="2800" dirty="0"/>
              <a:t>NAWI</a:t>
            </a:r>
            <a:r>
              <a:rPr lang="ja-JP" altLang="en-US" sz="2800" dirty="0"/>
              <a:t>スケジュール次第。</a:t>
            </a:r>
            <a:endParaRPr lang="en-US" altLang="ja-JP" sz="2800" dirty="0"/>
          </a:p>
          <a:p>
            <a:pPr lvl="1"/>
            <a:r>
              <a:rPr lang="en-US" altLang="ja-JP" sz="2400" dirty="0"/>
              <a:t>2</a:t>
            </a:r>
            <a:r>
              <a:rPr lang="ja-JP" altLang="en-US" sz="2400" dirty="0"/>
              <a:t>月の中間報告まではいくつかまとめてもらうかも</a:t>
            </a:r>
            <a:endParaRPr lang="en-US" altLang="ja-JP" sz="2400" dirty="0"/>
          </a:p>
        </p:txBody>
      </p:sp>
      <p:pic>
        <p:nvPicPr>
          <p:cNvPr id="2" name="図 1">
            <a:extLst>
              <a:ext uri="{FF2B5EF4-FFF2-40B4-BE49-F238E27FC236}">
                <a16:creationId xmlns:a16="http://schemas.microsoft.com/office/drawing/2014/main" id="{A79BB0A9-A53C-59DA-B2F9-B7A010C8029D}"/>
              </a:ext>
            </a:extLst>
          </p:cNvPr>
          <p:cNvPicPr>
            <a:picLocks noChangeAspect="1"/>
          </p:cNvPicPr>
          <p:nvPr/>
        </p:nvPicPr>
        <p:blipFill>
          <a:blip r:embed="rId2"/>
          <a:stretch>
            <a:fillRect/>
          </a:stretch>
        </p:blipFill>
        <p:spPr>
          <a:xfrm>
            <a:off x="517055" y="2647171"/>
            <a:ext cx="6096528" cy="3429297"/>
          </a:xfrm>
          <a:prstGeom prst="rect">
            <a:avLst/>
          </a:prstGeom>
        </p:spPr>
      </p:pic>
      <p:sp>
        <p:nvSpPr>
          <p:cNvPr id="6" name="正方形/長方形 5">
            <a:extLst>
              <a:ext uri="{FF2B5EF4-FFF2-40B4-BE49-F238E27FC236}">
                <a16:creationId xmlns:a16="http://schemas.microsoft.com/office/drawing/2014/main" id="{4A747B7F-A5DE-3AEC-EFCD-4D5AD7F0DE28}"/>
              </a:ext>
            </a:extLst>
          </p:cNvPr>
          <p:cNvSpPr/>
          <p:nvPr/>
        </p:nvSpPr>
        <p:spPr>
          <a:xfrm>
            <a:off x="7504690" y="3181436"/>
            <a:ext cx="15260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整理・前処理</a:t>
            </a:r>
            <a:endParaRPr kumimoji="1" lang="en-US" altLang="ja-JP" b="1" dirty="0">
              <a:solidFill>
                <a:schemeClr val="bg1"/>
              </a:solidFill>
            </a:endParaRPr>
          </a:p>
        </p:txBody>
      </p:sp>
      <p:sp>
        <p:nvSpPr>
          <p:cNvPr id="7" name="正方形/長方形 6">
            <a:extLst>
              <a:ext uri="{FF2B5EF4-FFF2-40B4-BE49-F238E27FC236}">
                <a16:creationId xmlns:a16="http://schemas.microsoft.com/office/drawing/2014/main" id="{D47DB340-0BD5-D78B-2666-2C71D7B58CE9}"/>
              </a:ext>
            </a:extLst>
          </p:cNvPr>
          <p:cNvSpPr/>
          <p:nvPr/>
        </p:nvSpPr>
        <p:spPr>
          <a:xfrm>
            <a:off x="7504690" y="4095860"/>
            <a:ext cx="15260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統計量計算</a:t>
            </a:r>
            <a:endParaRPr kumimoji="1" lang="en-US" altLang="ja-JP" b="1" dirty="0">
              <a:solidFill>
                <a:schemeClr val="bg1"/>
              </a:solidFill>
            </a:endParaRPr>
          </a:p>
        </p:txBody>
      </p:sp>
      <p:sp>
        <p:nvSpPr>
          <p:cNvPr id="8" name="正方形/長方形 7">
            <a:extLst>
              <a:ext uri="{FF2B5EF4-FFF2-40B4-BE49-F238E27FC236}">
                <a16:creationId xmlns:a16="http://schemas.microsoft.com/office/drawing/2014/main" id="{52D1A68A-43E7-A07E-B4F9-900A1C2B0E29}"/>
              </a:ext>
            </a:extLst>
          </p:cNvPr>
          <p:cNvSpPr/>
          <p:nvPr/>
        </p:nvSpPr>
        <p:spPr>
          <a:xfrm>
            <a:off x="7504690" y="5073648"/>
            <a:ext cx="15260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可視化・保存</a:t>
            </a:r>
            <a:endParaRPr kumimoji="1" lang="en-US" altLang="ja-JP" b="1" dirty="0">
              <a:solidFill>
                <a:schemeClr val="bg1"/>
              </a:solidFill>
            </a:endParaRPr>
          </a:p>
        </p:txBody>
      </p:sp>
      <p:pic>
        <p:nvPicPr>
          <p:cNvPr id="13" name="グラフィックス 12" descr="ドキュメント 単色塗りつぶし">
            <a:extLst>
              <a:ext uri="{FF2B5EF4-FFF2-40B4-BE49-F238E27FC236}">
                <a16:creationId xmlns:a16="http://schemas.microsoft.com/office/drawing/2014/main" id="{B461533B-432C-8E04-A88C-CC536C5DD8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1265" y="2142958"/>
            <a:ext cx="681299" cy="681299"/>
          </a:xfrm>
          <a:prstGeom prst="rect">
            <a:avLst/>
          </a:prstGeom>
        </p:spPr>
      </p:pic>
      <p:sp>
        <p:nvSpPr>
          <p:cNvPr id="14" name="テキスト ボックス 13">
            <a:extLst>
              <a:ext uri="{FF2B5EF4-FFF2-40B4-BE49-F238E27FC236}">
                <a16:creationId xmlns:a16="http://schemas.microsoft.com/office/drawing/2014/main" id="{DFECBD34-595B-07B6-F3B4-9F0CCB2BDD3A}"/>
              </a:ext>
            </a:extLst>
          </p:cNvPr>
          <p:cNvSpPr txBox="1"/>
          <p:nvPr/>
        </p:nvSpPr>
        <p:spPr>
          <a:xfrm>
            <a:off x="7037857" y="2355346"/>
            <a:ext cx="939213" cy="338554"/>
          </a:xfrm>
          <a:prstGeom prst="rect">
            <a:avLst/>
          </a:prstGeom>
          <a:noFill/>
        </p:spPr>
        <p:txBody>
          <a:bodyPr wrap="square" rtlCol="0">
            <a:spAutoFit/>
          </a:bodyPr>
          <a:lstStyle/>
          <a:p>
            <a:pPr algn="ctr"/>
            <a:r>
              <a:rPr kumimoji="1" lang="ja-JP" altLang="en-US" sz="1600" dirty="0"/>
              <a:t>生データ</a:t>
            </a:r>
          </a:p>
        </p:txBody>
      </p:sp>
      <p:sp>
        <p:nvSpPr>
          <p:cNvPr id="15" name="吹き出し: 角を丸めた四角形 14">
            <a:extLst>
              <a:ext uri="{FF2B5EF4-FFF2-40B4-BE49-F238E27FC236}">
                <a16:creationId xmlns:a16="http://schemas.microsoft.com/office/drawing/2014/main" id="{822D546A-D41F-7E26-23E7-47DC472D5CCA}"/>
              </a:ext>
            </a:extLst>
          </p:cNvPr>
          <p:cNvSpPr/>
          <p:nvPr/>
        </p:nvSpPr>
        <p:spPr>
          <a:xfrm>
            <a:off x="9129279" y="1768420"/>
            <a:ext cx="3000965" cy="1084245"/>
          </a:xfrm>
          <a:prstGeom prst="wedgeRoundRectCallout">
            <a:avLst>
              <a:gd name="adj1" fmla="val -65880"/>
              <a:gd name="adj2" fmla="val 2722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客先から受領するまでは、</a:t>
            </a:r>
            <a:endParaRPr kumimoji="1" lang="en-US" altLang="ja-JP" dirty="0">
              <a:solidFill>
                <a:schemeClr val="tx1"/>
              </a:solidFill>
            </a:endParaRPr>
          </a:p>
          <a:p>
            <a:pPr algn="ctr"/>
            <a:r>
              <a:rPr kumimoji="1" lang="ja-JP" altLang="en-US" dirty="0">
                <a:solidFill>
                  <a:schemeClr val="tx1"/>
                </a:solidFill>
              </a:rPr>
              <a:t>別データを用いて</a:t>
            </a:r>
            <a:endParaRPr kumimoji="1" lang="en-US" altLang="ja-JP" dirty="0">
              <a:solidFill>
                <a:schemeClr val="tx1"/>
              </a:solidFill>
            </a:endParaRPr>
          </a:p>
          <a:p>
            <a:pPr algn="ctr"/>
            <a:r>
              <a:rPr kumimoji="1" lang="en-US" altLang="ja-JP" dirty="0">
                <a:solidFill>
                  <a:schemeClr val="tx1"/>
                </a:solidFill>
              </a:rPr>
              <a:t>python</a:t>
            </a:r>
            <a:r>
              <a:rPr kumimoji="1" lang="ja-JP" altLang="en-US" dirty="0">
                <a:solidFill>
                  <a:schemeClr val="tx1"/>
                </a:solidFill>
              </a:rPr>
              <a:t>で前処理や可視化の練習をする</a:t>
            </a:r>
          </a:p>
        </p:txBody>
      </p:sp>
      <p:sp>
        <p:nvSpPr>
          <p:cNvPr id="16" name="テキスト ボックス 15">
            <a:extLst>
              <a:ext uri="{FF2B5EF4-FFF2-40B4-BE49-F238E27FC236}">
                <a16:creationId xmlns:a16="http://schemas.microsoft.com/office/drawing/2014/main" id="{3E004C1A-0AD2-69C7-6A72-4E57240103FB}"/>
              </a:ext>
            </a:extLst>
          </p:cNvPr>
          <p:cNvSpPr txBox="1"/>
          <p:nvPr/>
        </p:nvSpPr>
        <p:spPr>
          <a:xfrm>
            <a:off x="9484414" y="3063002"/>
            <a:ext cx="2290693" cy="584775"/>
          </a:xfrm>
          <a:prstGeom prst="rect">
            <a:avLst/>
          </a:prstGeom>
          <a:noFill/>
        </p:spPr>
        <p:txBody>
          <a:bodyPr wrap="square" rtlCol="0">
            <a:spAutoFit/>
          </a:bodyPr>
          <a:lstStyle/>
          <a:p>
            <a:pPr algn="ctr"/>
            <a:r>
              <a:rPr kumimoji="1" lang="en-US" altLang="ja-JP" sz="1600" dirty="0" err="1"/>
              <a:t>sklearn</a:t>
            </a:r>
            <a:r>
              <a:rPr kumimoji="1" lang="ja-JP" altLang="en-US" sz="1600" dirty="0"/>
              <a:t>の回帰用データセットをインポートするなど</a:t>
            </a:r>
          </a:p>
        </p:txBody>
      </p:sp>
    </p:spTree>
    <p:extLst>
      <p:ext uri="{BB962C8B-B14F-4D97-AF65-F5344CB8AC3E}">
        <p14:creationId xmlns:p14="http://schemas.microsoft.com/office/powerpoint/2010/main" val="410311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データ</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graphicFrame>
        <p:nvGraphicFramePr>
          <p:cNvPr id="4" name="表 11">
            <a:extLst>
              <a:ext uri="{FF2B5EF4-FFF2-40B4-BE49-F238E27FC236}">
                <a16:creationId xmlns:a16="http://schemas.microsoft.com/office/drawing/2014/main" id="{3E8BFD62-5076-43F6-9F68-921DC84625BB}"/>
              </a:ext>
            </a:extLst>
          </p:cNvPr>
          <p:cNvGraphicFramePr>
            <a:graphicFrameLocks noGrp="1"/>
          </p:cNvGraphicFramePr>
          <p:nvPr>
            <p:extLst>
              <p:ext uri="{D42A27DB-BD31-4B8C-83A1-F6EECF244321}">
                <p14:modId xmlns:p14="http://schemas.microsoft.com/office/powerpoint/2010/main" val="4200240142"/>
              </p:ext>
            </p:extLst>
          </p:nvPr>
        </p:nvGraphicFramePr>
        <p:xfrm>
          <a:off x="776804" y="1648460"/>
          <a:ext cx="10662721" cy="1483360"/>
        </p:xfrm>
        <a:graphic>
          <a:graphicData uri="http://schemas.openxmlformats.org/drawingml/2006/table">
            <a:tbl>
              <a:tblPr firstRow="1" bandRow="1">
                <a:tableStyleId>{5C22544A-7EE6-4342-B048-85BDC9FD1C3A}</a:tableStyleId>
              </a:tblPr>
              <a:tblGrid>
                <a:gridCol w="3642796">
                  <a:extLst>
                    <a:ext uri="{9D8B030D-6E8A-4147-A177-3AD203B41FA5}">
                      <a16:colId xmlns:a16="http://schemas.microsoft.com/office/drawing/2014/main" val="3001349576"/>
                    </a:ext>
                  </a:extLst>
                </a:gridCol>
                <a:gridCol w="1952625">
                  <a:extLst>
                    <a:ext uri="{9D8B030D-6E8A-4147-A177-3AD203B41FA5}">
                      <a16:colId xmlns:a16="http://schemas.microsoft.com/office/drawing/2014/main" val="2873139938"/>
                    </a:ext>
                  </a:extLst>
                </a:gridCol>
                <a:gridCol w="5067300">
                  <a:extLst>
                    <a:ext uri="{9D8B030D-6E8A-4147-A177-3AD203B41FA5}">
                      <a16:colId xmlns:a16="http://schemas.microsoft.com/office/drawing/2014/main" val="3634596627"/>
                    </a:ext>
                  </a:extLst>
                </a:gridCol>
              </a:tblGrid>
              <a:tr h="370840">
                <a:tc>
                  <a:txBody>
                    <a:bodyPr/>
                    <a:lstStyle/>
                    <a:p>
                      <a:r>
                        <a:rPr kumimoji="1" lang="ja-JP" altLang="en-US" dirty="0"/>
                        <a:t>会社</a:t>
                      </a:r>
                    </a:p>
                  </a:txBody>
                  <a:tcPr>
                    <a:lnB w="12700" cap="flat" cmpd="sng" algn="ctr">
                      <a:solidFill>
                        <a:schemeClr val="tx1"/>
                      </a:solidFill>
                      <a:prstDash val="solid"/>
                      <a:round/>
                      <a:headEnd type="none" w="med" len="med"/>
                      <a:tailEnd type="none" w="med" len="med"/>
                    </a:lnB>
                  </a:tcPr>
                </a:tc>
                <a:tc>
                  <a:txBody>
                    <a:bodyPr/>
                    <a:lstStyle/>
                    <a:p>
                      <a:r>
                        <a:rPr kumimoji="1" lang="ja-JP" altLang="en-US" dirty="0"/>
                        <a:t>データ内容</a:t>
                      </a:r>
                    </a:p>
                  </a:txBody>
                  <a:tcPr>
                    <a:lnB w="12700" cap="flat" cmpd="sng" algn="ctr">
                      <a:solidFill>
                        <a:schemeClr val="tx1"/>
                      </a:solidFill>
                      <a:prstDash val="solid"/>
                      <a:round/>
                      <a:headEnd type="none" w="med" len="med"/>
                      <a:tailEnd type="none" w="med" len="med"/>
                    </a:lnB>
                  </a:tcPr>
                </a:tc>
                <a:tc>
                  <a:txBody>
                    <a:bodyPr/>
                    <a:lstStyle/>
                    <a:p>
                      <a:r>
                        <a:rPr kumimoji="1" lang="ja-JP" altLang="en-US" dirty="0"/>
                        <a:t>備考</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884106"/>
                  </a:ext>
                </a:extLst>
              </a:tr>
              <a:tr h="370840">
                <a:tc>
                  <a:txBody>
                    <a:bodyPr/>
                    <a:lstStyle/>
                    <a:p>
                      <a:r>
                        <a:rPr kumimoji="1" lang="ja-JP" altLang="en-US" dirty="0"/>
                        <a:t>東レ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RO</a:t>
                      </a:r>
                      <a:r>
                        <a:rPr kumimoji="1" lang="ja-JP" altLang="en-US" dirty="0"/>
                        <a:t>膜付近データ</a:t>
                      </a:r>
                      <a:endParaRPr kumimoji="1" lang="en-US" altLang="ja-JP"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客先データなので、入手できるか不明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732393"/>
                  </a:ext>
                </a:extLst>
              </a:tr>
              <a:tr h="370840">
                <a:tc>
                  <a:txBody>
                    <a:bodyPr/>
                    <a:lstStyle/>
                    <a:p>
                      <a:r>
                        <a:rPr lang="en-US" altLang="ja-JP" sz="1800" dirty="0"/>
                        <a:t>Las </a:t>
                      </a:r>
                      <a:r>
                        <a:rPr lang="en-US" altLang="ja-JP" sz="1800" dirty="0" err="1"/>
                        <a:t>Virgenes</a:t>
                      </a:r>
                      <a:r>
                        <a:rPr lang="ja-JP" altLang="en-US" sz="1800" dirty="0"/>
                        <a:t>水道局（</a:t>
                      </a:r>
                      <a:r>
                        <a:rPr lang="en-US" altLang="ja-JP" sz="1800" dirty="0"/>
                        <a:t>LVMWR</a:t>
                      </a:r>
                      <a:r>
                        <a:rPr lang="ja-JP" altLang="en-US" sz="1800" dirty="0"/>
                        <a: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操業データ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ja-JP" dirty="0"/>
                        <a:t>Los Angeles</a:t>
                      </a:r>
                      <a:r>
                        <a:rPr lang="ja-JP" altLang="en-US" dirty="0"/>
                        <a:t>郡、下水処理についてはデータ入手済</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7796739"/>
                  </a:ext>
                </a:extLst>
              </a:tr>
              <a:tr h="370840">
                <a:tc>
                  <a:txBody>
                    <a:bodyPr/>
                    <a:lstStyle/>
                    <a:p>
                      <a:r>
                        <a:rPr lang="en-US" altLang="ja-JP" sz="1800" dirty="0"/>
                        <a:t>Orange</a:t>
                      </a:r>
                      <a:r>
                        <a:rPr lang="ja-JP" altLang="en-US" sz="1800" dirty="0"/>
                        <a:t>郡水道局（</a:t>
                      </a:r>
                      <a:r>
                        <a:rPr lang="en-US" altLang="ja-JP" sz="1800" dirty="0"/>
                        <a:t>OCWD</a:t>
                      </a:r>
                      <a:r>
                        <a:rPr lang="ja-JP" altLang="en-US" sz="1800" dirty="0"/>
                        <a:t>）</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操業データ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何も情報無し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703110"/>
                  </a:ext>
                </a:extLst>
              </a:tr>
            </a:tbl>
          </a:graphicData>
        </a:graphic>
      </p:graphicFrame>
      <p:sp>
        <p:nvSpPr>
          <p:cNvPr id="17" name="テキスト プレースホルダー 5">
            <a:extLst>
              <a:ext uri="{FF2B5EF4-FFF2-40B4-BE49-F238E27FC236}">
                <a16:creationId xmlns:a16="http://schemas.microsoft.com/office/drawing/2014/main" id="{FF6D2455-00B9-49C6-9F21-144B7CD9B453}"/>
              </a:ext>
            </a:extLst>
          </p:cNvPr>
          <p:cNvSpPr>
            <a:spLocks noGrp="1"/>
          </p:cNvSpPr>
          <p:nvPr>
            <p:ph type="body" sz="quarter" idx="11"/>
          </p:nvPr>
        </p:nvSpPr>
        <p:spPr>
          <a:xfrm>
            <a:off x="517055" y="1071367"/>
            <a:ext cx="11341887" cy="605034"/>
          </a:xfrm>
        </p:spPr>
        <p:txBody>
          <a:bodyPr/>
          <a:lstStyle/>
          <a:p>
            <a:r>
              <a:rPr lang="en-US" altLang="ja-JP" sz="2800" dirty="0"/>
              <a:t>RO</a:t>
            </a:r>
            <a:r>
              <a:rPr lang="ja-JP" altLang="en-US" sz="2800" dirty="0"/>
              <a:t>膜付近データを受領する予定。</a:t>
            </a:r>
            <a:endParaRPr lang="en-US" altLang="ja-JP" sz="2800" dirty="0"/>
          </a:p>
        </p:txBody>
      </p:sp>
      <p:pic>
        <p:nvPicPr>
          <p:cNvPr id="18" name="図 17" descr="ダイアグラム&#10;&#10;自動的に生成された説明">
            <a:extLst>
              <a:ext uri="{FF2B5EF4-FFF2-40B4-BE49-F238E27FC236}">
                <a16:creationId xmlns:a16="http://schemas.microsoft.com/office/drawing/2014/main" id="{09017AD2-D7BF-4D98-A3AA-37E49F6D0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6" y="3246754"/>
            <a:ext cx="3990974" cy="3376977"/>
          </a:xfrm>
          <a:prstGeom prst="rect">
            <a:avLst/>
          </a:prstGeom>
        </p:spPr>
      </p:pic>
      <p:sp>
        <p:nvSpPr>
          <p:cNvPr id="19" name="テキスト ボックス 18">
            <a:extLst>
              <a:ext uri="{FF2B5EF4-FFF2-40B4-BE49-F238E27FC236}">
                <a16:creationId xmlns:a16="http://schemas.microsoft.com/office/drawing/2014/main" id="{8EC93D2D-ECDF-4110-ACC3-FDAD254E52CE}"/>
              </a:ext>
            </a:extLst>
          </p:cNvPr>
          <p:cNvSpPr txBox="1"/>
          <p:nvPr/>
        </p:nvSpPr>
        <p:spPr>
          <a:xfrm>
            <a:off x="5399468" y="5786633"/>
            <a:ext cx="3620707" cy="338554"/>
          </a:xfrm>
          <a:prstGeom prst="rect">
            <a:avLst/>
          </a:prstGeom>
          <a:noFill/>
        </p:spPr>
        <p:txBody>
          <a:bodyPr wrap="square" rtlCol="0">
            <a:spAutoFit/>
          </a:bodyPr>
          <a:lstStyle/>
          <a:p>
            <a:r>
              <a:rPr kumimoji="1" lang="en-US" altLang="ja-JP" sz="1600" dirty="0"/>
              <a:t>※METI 2019</a:t>
            </a:r>
            <a:r>
              <a:rPr kumimoji="1" lang="ja-JP" altLang="en-US" sz="1600" dirty="0"/>
              <a:t>年度調査報告書から抜粋</a:t>
            </a:r>
          </a:p>
        </p:txBody>
      </p:sp>
      <p:sp>
        <p:nvSpPr>
          <p:cNvPr id="20" name="吹き出し: 角を丸めた四角形 19">
            <a:extLst>
              <a:ext uri="{FF2B5EF4-FFF2-40B4-BE49-F238E27FC236}">
                <a16:creationId xmlns:a16="http://schemas.microsoft.com/office/drawing/2014/main" id="{8F87B2CA-3000-4298-8E54-A09028B17B60}"/>
              </a:ext>
            </a:extLst>
          </p:cNvPr>
          <p:cNvSpPr/>
          <p:nvPr/>
        </p:nvSpPr>
        <p:spPr>
          <a:xfrm>
            <a:off x="5884554" y="3651250"/>
            <a:ext cx="5554971" cy="365125"/>
          </a:xfrm>
          <a:prstGeom prst="wedgeRoundRectCallout">
            <a:avLst>
              <a:gd name="adj1" fmla="val -34566"/>
              <a:gd name="adj2" fmla="val -13453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データ受領を打診中だが、どこで実証できるかなどは検討中</a:t>
            </a:r>
          </a:p>
        </p:txBody>
      </p:sp>
    </p:spTree>
    <p:extLst>
      <p:ext uri="{BB962C8B-B14F-4D97-AF65-F5344CB8AC3E}">
        <p14:creationId xmlns:p14="http://schemas.microsoft.com/office/powerpoint/2010/main" val="344348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B993DEC9-2360-42B1-A2EC-81ECC66CD16F}"/>
              </a:ext>
            </a:extLst>
          </p:cNvPr>
          <p:cNvSpPr/>
          <p:nvPr/>
        </p:nvSpPr>
        <p:spPr>
          <a:xfrm>
            <a:off x="441803" y="2866325"/>
            <a:ext cx="3101497" cy="176789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012"/>
            <a:ext cx="11400125" cy="518094"/>
          </a:xfrm>
        </p:spPr>
        <p:txBody>
          <a:bodyPr/>
          <a:lstStyle/>
          <a:p>
            <a:r>
              <a:rPr lang="ja-JP" altLang="en-US" dirty="0"/>
              <a:t>米国再生水</a:t>
            </a:r>
            <a:r>
              <a:rPr lang="en-US" altLang="ja-JP" dirty="0"/>
              <a:t>PJT</a:t>
            </a:r>
            <a:r>
              <a:rPr lang="ja-JP" altLang="en-US" dirty="0"/>
              <a:t>の経緯</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1350179"/>
          </a:xfrm>
        </p:spPr>
        <p:txBody>
          <a:bodyPr/>
          <a:lstStyle/>
          <a:p>
            <a:r>
              <a:rPr lang="ja-JP" altLang="en-US" sz="2800" dirty="0"/>
              <a:t>カリフォルニア州の再生水プロセスを対象に、「下水再生水の飲用化」を進めている。</a:t>
            </a:r>
            <a:endParaRPr lang="en-US" altLang="ja-JP" sz="2800" dirty="0"/>
          </a:p>
          <a:p>
            <a:pPr lvl="1"/>
            <a:r>
              <a:rPr lang="ja-JP" altLang="en-US" sz="2400" dirty="0"/>
              <a:t>経産省</a:t>
            </a:r>
            <a:r>
              <a:rPr lang="en-US" altLang="ja-JP" sz="2400" dirty="0"/>
              <a:t>PJT</a:t>
            </a:r>
            <a:r>
              <a:rPr lang="ja-JP" altLang="en-US" sz="2400" dirty="0"/>
              <a:t>を踏まえ、</a:t>
            </a:r>
            <a:r>
              <a:rPr lang="en-US" altLang="ja-JP" sz="2400" dirty="0"/>
              <a:t>2022</a:t>
            </a:r>
            <a:r>
              <a:rPr lang="ja-JP" altLang="en-US" sz="2400" dirty="0"/>
              <a:t>年度以降は実証化に向けたプロジェクトに参画している</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en-US" altLang="ja-JP" sz="1600" b="1" dirty="0">
                <a:solidFill>
                  <a:schemeClr val="bg1"/>
                </a:solidFill>
              </a:rPr>
              <a:t>NAWI PJT</a:t>
            </a:r>
            <a:endParaRPr kumimoji="1" lang="ja-JP" altLang="en-US" sz="1600" b="1" dirty="0">
              <a:solidFill>
                <a:schemeClr val="bg1"/>
              </a:solidFill>
            </a:endParaRPr>
          </a:p>
        </p:txBody>
      </p:sp>
      <p:sp>
        <p:nvSpPr>
          <p:cNvPr id="68" name="正方形/長方形 67">
            <a:extLst>
              <a:ext uri="{FF2B5EF4-FFF2-40B4-BE49-F238E27FC236}">
                <a16:creationId xmlns:a16="http://schemas.microsoft.com/office/drawing/2014/main" id="{E1D8D493-5C78-4760-A2E3-E0832B76916F}"/>
              </a:ext>
            </a:extLst>
          </p:cNvPr>
          <p:cNvSpPr/>
          <p:nvPr/>
        </p:nvSpPr>
        <p:spPr>
          <a:xfrm>
            <a:off x="8195539" y="5112339"/>
            <a:ext cx="2025602"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NAWI PJT</a:t>
            </a:r>
            <a:endParaRPr kumimoji="1" lang="ja-JP" altLang="en-US" dirty="0">
              <a:solidFill>
                <a:schemeClr val="bg1"/>
              </a:solidFill>
            </a:endParaRPr>
          </a:p>
        </p:txBody>
      </p:sp>
      <p:sp>
        <p:nvSpPr>
          <p:cNvPr id="67" name="正方形/長方形 66">
            <a:extLst>
              <a:ext uri="{FF2B5EF4-FFF2-40B4-BE49-F238E27FC236}">
                <a16:creationId xmlns:a16="http://schemas.microsoft.com/office/drawing/2014/main" id="{6EC2E67E-2D95-439E-B346-9B8F05B616D9}"/>
              </a:ext>
            </a:extLst>
          </p:cNvPr>
          <p:cNvSpPr/>
          <p:nvPr/>
        </p:nvSpPr>
        <p:spPr>
          <a:xfrm>
            <a:off x="174154" y="2644623"/>
            <a:ext cx="3178646" cy="41546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米国再生水</a:t>
            </a:r>
            <a:r>
              <a:rPr kumimoji="1" lang="en-US" altLang="ja-JP" dirty="0">
                <a:solidFill>
                  <a:schemeClr val="bg1"/>
                </a:solidFill>
              </a:rPr>
              <a:t>PJT Team (</a:t>
            </a:r>
            <a:r>
              <a:rPr kumimoji="1" lang="ja-JP" altLang="en-US" dirty="0">
                <a:solidFill>
                  <a:schemeClr val="bg1"/>
                </a:solidFill>
              </a:rPr>
              <a:t>イノベ</a:t>
            </a:r>
            <a:r>
              <a:rPr kumimoji="1" lang="en-US" altLang="ja-JP" dirty="0">
                <a:solidFill>
                  <a:schemeClr val="bg1"/>
                </a:solidFill>
              </a:rPr>
              <a:t>)</a:t>
            </a:r>
            <a:endParaRPr kumimoji="1" lang="ja-JP" altLang="en-US" dirty="0">
              <a:solidFill>
                <a:schemeClr val="bg1"/>
              </a:solidFill>
            </a:endParaRPr>
          </a:p>
        </p:txBody>
      </p:sp>
      <p:sp>
        <p:nvSpPr>
          <p:cNvPr id="71" name="テキスト ボックス 70">
            <a:extLst>
              <a:ext uri="{FF2B5EF4-FFF2-40B4-BE49-F238E27FC236}">
                <a16:creationId xmlns:a16="http://schemas.microsoft.com/office/drawing/2014/main" id="{8F335F0D-E2B7-4662-B1C7-A895EC95FF63}"/>
              </a:ext>
            </a:extLst>
          </p:cNvPr>
          <p:cNvSpPr txBox="1"/>
          <p:nvPr/>
        </p:nvSpPr>
        <p:spPr>
          <a:xfrm>
            <a:off x="441803" y="3839023"/>
            <a:ext cx="3034822" cy="369332"/>
          </a:xfrm>
          <a:prstGeom prst="rect">
            <a:avLst/>
          </a:prstGeom>
          <a:noFill/>
        </p:spPr>
        <p:txBody>
          <a:bodyPr wrap="square" rtlCol="0">
            <a:spAutoFit/>
          </a:bodyPr>
          <a:lstStyle/>
          <a:p>
            <a:r>
              <a:rPr kumimoji="1" lang="en-US" altLang="ja-JP" dirty="0"/>
              <a:t>Operational Excellence Gr.</a:t>
            </a:r>
            <a:endParaRPr kumimoji="1" lang="ja-JP" altLang="en-US" dirty="0"/>
          </a:p>
        </p:txBody>
      </p:sp>
      <p:sp>
        <p:nvSpPr>
          <p:cNvPr id="73" name="テキスト ボックス 72">
            <a:extLst>
              <a:ext uri="{FF2B5EF4-FFF2-40B4-BE49-F238E27FC236}">
                <a16:creationId xmlns:a16="http://schemas.microsoft.com/office/drawing/2014/main" id="{F999230D-F802-4E73-816D-171CE6BA2966}"/>
              </a:ext>
            </a:extLst>
          </p:cNvPr>
          <p:cNvSpPr txBox="1"/>
          <p:nvPr/>
        </p:nvSpPr>
        <p:spPr>
          <a:xfrm>
            <a:off x="441803" y="3166440"/>
            <a:ext cx="2687197" cy="369332"/>
          </a:xfrm>
          <a:prstGeom prst="rect">
            <a:avLst/>
          </a:prstGeom>
          <a:noFill/>
        </p:spPr>
        <p:txBody>
          <a:bodyPr wrap="square" rtlCol="0">
            <a:spAutoFit/>
          </a:bodyPr>
          <a:lstStyle/>
          <a:p>
            <a:r>
              <a:rPr kumimoji="1" lang="en-US" altLang="ja-JP" dirty="0"/>
              <a:t>Water Sustainability Gr.</a:t>
            </a:r>
            <a:endParaRPr kumimoji="1" lang="ja-JP" altLang="en-US" dirty="0"/>
          </a:p>
        </p:txBody>
      </p:sp>
      <p:sp>
        <p:nvSpPr>
          <p:cNvPr id="74" name="テキスト ボックス 73">
            <a:extLst>
              <a:ext uri="{FF2B5EF4-FFF2-40B4-BE49-F238E27FC236}">
                <a16:creationId xmlns:a16="http://schemas.microsoft.com/office/drawing/2014/main" id="{11092A60-B6C0-444E-8616-94FA88F44F05}"/>
              </a:ext>
            </a:extLst>
          </p:cNvPr>
          <p:cNvSpPr txBox="1"/>
          <p:nvPr/>
        </p:nvSpPr>
        <p:spPr>
          <a:xfrm>
            <a:off x="1440294" y="3494725"/>
            <a:ext cx="1895855" cy="369332"/>
          </a:xfrm>
          <a:prstGeom prst="rect">
            <a:avLst/>
          </a:prstGeom>
          <a:noFill/>
        </p:spPr>
        <p:txBody>
          <a:bodyPr wrap="square" rtlCol="0">
            <a:spAutoFit/>
          </a:bodyPr>
          <a:lstStyle/>
          <a:p>
            <a:r>
              <a:rPr kumimoji="1" lang="ja-JP" altLang="en-US" b="1" dirty="0"/>
              <a:t>松井</a:t>
            </a:r>
            <a:r>
              <a:rPr kumimoji="1" lang="ja-JP" altLang="en-US" dirty="0"/>
              <a:t>、上口、飯島</a:t>
            </a:r>
          </a:p>
        </p:txBody>
      </p:sp>
      <p:sp>
        <p:nvSpPr>
          <p:cNvPr id="76" name="テキスト ボックス 75">
            <a:extLst>
              <a:ext uri="{FF2B5EF4-FFF2-40B4-BE49-F238E27FC236}">
                <a16:creationId xmlns:a16="http://schemas.microsoft.com/office/drawing/2014/main" id="{79FF07EE-53A0-4615-8934-D294B9E7C76E}"/>
              </a:ext>
            </a:extLst>
          </p:cNvPr>
          <p:cNvSpPr txBox="1"/>
          <p:nvPr/>
        </p:nvSpPr>
        <p:spPr>
          <a:xfrm>
            <a:off x="1440294" y="4218917"/>
            <a:ext cx="1895855" cy="369332"/>
          </a:xfrm>
          <a:prstGeom prst="rect">
            <a:avLst/>
          </a:prstGeom>
          <a:noFill/>
        </p:spPr>
        <p:txBody>
          <a:bodyPr wrap="square" rtlCol="0">
            <a:spAutoFit/>
          </a:bodyPr>
          <a:lstStyle/>
          <a:p>
            <a:r>
              <a:rPr kumimoji="1" lang="ja-JP" altLang="en-US" dirty="0"/>
              <a:t>鎌田、川田、熊谷</a:t>
            </a:r>
          </a:p>
        </p:txBody>
      </p:sp>
      <p:sp>
        <p:nvSpPr>
          <p:cNvPr id="78" name="正方形/長方形 77">
            <a:extLst>
              <a:ext uri="{FF2B5EF4-FFF2-40B4-BE49-F238E27FC236}">
                <a16:creationId xmlns:a16="http://schemas.microsoft.com/office/drawing/2014/main" id="{EC77288A-5223-45CE-8092-57DBB97FA2C7}"/>
              </a:ext>
            </a:extLst>
          </p:cNvPr>
          <p:cNvSpPr/>
          <p:nvPr/>
        </p:nvSpPr>
        <p:spPr>
          <a:xfrm>
            <a:off x="3879898" y="2635098"/>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METI PJT</a:t>
            </a: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7CFC2F56-B95A-4707-B096-4636D7539F6A}"/>
              </a:ext>
            </a:extLst>
          </p:cNvPr>
          <p:cNvSpPr txBox="1"/>
          <p:nvPr/>
        </p:nvSpPr>
        <p:spPr>
          <a:xfrm>
            <a:off x="6000750" y="2682982"/>
            <a:ext cx="5844697" cy="338554"/>
          </a:xfrm>
          <a:prstGeom prst="rect">
            <a:avLst/>
          </a:prstGeom>
          <a:noFill/>
        </p:spPr>
        <p:txBody>
          <a:bodyPr wrap="square" rtlCol="0">
            <a:spAutoFit/>
          </a:bodyPr>
          <a:lstStyle/>
          <a:p>
            <a:r>
              <a:rPr kumimoji="1" lang="ja-JP" altLang="en-US" sz="1600" dirty="0"/>
              <a:t>質の高いエネルギーインフラの海外展開に向けた事業実施可能性調査</a:t>
            </a:r>
          </a:p>
        </p:txBody>
      </p:sp>
      <p:sp>
        <p:nvSpPr>
          <p:cNvPr id="80" name="テキスト ボックス 79">
            <a:extLst>
              <a:ext uri="{FF2B5EF4-FFF2-40B4-BE49-F238E27FC236}">
                <a16:creationId xmlns:a16="http://schemas.microsoft.com/office/drawing/2014/main" id="{9622C450-417E-4900-8EA7-137C36B6E1BC}"/>
              </a:ext>
            </a:extLst>
          </p:cNvPr>
          <p:cNvSpPr txBox="1"/>
          <p:nvPr/>
        </p:nvSpPr>
        <p:spPr>
          <a:xfrm>
            <a:off x="3990976" y="3171206"/>
            <a:ext cx="8016806" cy="1323439"/>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2019</a:t>
            </a:r>
            <a:r>
              <a:rPr kumimoji="1" lang="ja-JP" altLang="en-US" sz="1600" dirty="0"/>
              <a:t>年度：米国カリフォルニア州における</a:t>
            </a:r>
            <a:r>
              <a:rPr kumimoji="1" lang="en-US" altLang="ja-JP" sz="1600" dirty="0"/>
              <a:t>DPR/IPR</a:t>
            </a:r>
            <a:r>
              <a:rPr kumimoji="1" lang="ja-JP" altLang="en-US" sz="1600" dirty="0"/>
              <a:t>事業の事業化・汎用的事業モデルの検討及びマスタープランへの組込</a:t>
            </a:r>
            <a:endParaRPr kumimoji="1" lang="en-US" altLang="ja-JP" sz="1600" dirty="0"/>
          </a:p>
          <a:p>
            <a:pPr marL="285750" indent="-285750">
              <a:buFont typeface="Wingdings" panose="05000000000000000000" pitchFamily="2" charset="2"/>
              <a:buChar char="Ø"/>
            </a:pPr>
            <a:r>
              <a:rPr kumimoji="1" lang="en-US" altLang="ja-JP" sz="1600" dirty="0"/>
              <a:t>2020</a:t>
            </a:r>
            <a:r>
              <a:rPr kumimoji="1" lang="ja-JP" altLang="en-US" sz="1600" dirty="0"/>
              <a:t>年度：</a:t>
            </a:r>
            <a:r>
              <a:rPr lang="ja-JP" altLang="en-US" sz="1600" b="0" i="0" dirty="0">
                <a:solidFill>
                  <a:srgbClr val="1A1A1A"/>
                </a:solidFill>
                <a:effectLst/>
                <a:latin typeface="メイリオ" panose="020B0604030504040204" pitchFamily="50" charset="-128"/>
                <a:ea typeface="メイリオ" panose="020B0604030504040204" pitchFamily="50" charset="-128"/>
              </a:rPr>
              <a:t>米国及び豪州における</a:t>
            </a:r>
            <a:r>
              <a:rPr lang="en-US" altLang="ja-JP" sz="1600" b="0" i="0" dirty="0">
                <a:solidFill>
                  <a:srgbClr val="1A1A1A"/>
                </a:solidFill>
                <a:effectLst/>
                <a:latin typeface="メイリオ" panose="020B0604030504040204" pitchFamily="50" charset="-128"/>
                <a:ea typeface="メイリオ" panose="020B0604030504040204" pitchFamily="50" charset="-128"/>
              </a:rPr>
              <a:t>AI/IoT</a:t>
            </a:r>
            <a:r>
              <a:rPr lang="ja-JP" altLang="en-US" sz="1600" b="0" i="0" dirty="0">
                <a:solidFill>
                  <a:srgbClr val="1A1A1A"/>
                </a:solidFill>
                <a:effectLst/>
                <a:latin typeface="メイリオ" panose="020B0604030504040204" pitchFamily="50" charset="-128"/>
                <a:ea typeface="メイリオ" panose="020B0604030504040204" pitchFamily="50" charset="-128"/>
              </a:rPr>
              <a:t>を適用した下水飲用化処理の最適化および自動化運転の事業実施可能性調査事業</a:t>
            </a:r>
            <a:endParaRPr lang="en-US" altLang="ja-JP" sz="1600" b="0" i="0" dirty="0">
              <a:solidFill>
                <a:srgbClr val="1A1A1A"/>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kumimoji="1" lang="en-US" altLang="ja-JP" sz="1600" dirty="0"/>
              <a:t>2021</a:t>
            </a:r>
            <a:r>
              <a:rPr kumimoji="1" lang="ja-JP" altLang="en-US" sz="1600" dirty="0"/>
              <a:t>年度：</a:t>
            </a:r>
            <a:r>
              <a:rPr lang="ja-JP" altLang="en-US" sz="1600" b="0" i="0" dirty="0">
                <a:solidFill>
                  <a:srgbClr val="1A1A1A"/>
                </a:solidFill>
                <a:effectLst/>
                <a:latin typeface="メイリオ" panose="020B0604030504040204" pitchFamily="50" charset="-128"/>
                <a:ea typeface="メイリオ" panose="020B0604030504040204" pitchFamily="50" charset="-128"/>
              </a:rPr>
              <a:t>米国・下水再生水向けデジタル事業モデルの実現可能性調査事業</a:t>
            </a:r>
            <a:endParaRPr kumimoji="1" lang="ja-JP" altLang="en-US" sz="1600" dirty="0"/>
          </a:p>
        </p:txBody>
      </p:sp>
      <p:sp>
        <p:nvSpPr>
          <p:cNvPr id="81" name="正方形/長方形 80">
            <a:extLst>
              <a:ext uri="{FF2B5EF4-FFF2-40B4-BE49-F238E27FC236}">
                <a16:creationId xmlns:a16="http://schemas.microsoft.com/office/drawing/2014/main" id="{D5763455-43D4-47EB-8888-90B6DC69338D}"/>
              </a:ext>
            </a:extLst>
          </p:cNvPr>
          <p:cNvSpPr/>
          <p:nvPr/>
        </p:nvSpPr>
        <p:spPr>
          <a:xfrm>
            <a:off x="4364061" y="5095468"/>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NEDO PJT</a:t>
            </a:r>
            <a:endParaRPr kumimoji="1" lang="ja-JP" altLang="en-US" dirty="0">
              <a:solidFill>
                <a:schemeClr val="bg1"/>
              </a:solidFill>
            </a:endParaRPr>
          </a:p>
        </p:txBody>
      </p:sp>
      <p:sp>
        <p:nvSpPr>
          <p:cNvPr id="82" name="二等辺三角形 81">
            <a:extLst>
              <a:ext uri="{FF2B5EF4-FFF2-40B4-BE49-F238E27FC236}">
                <a16:creationId xmlns:a16="http://schemas.microsoft.com/office/drawing/2014/main" id="{F6CF6073-7FB0-439C-9228-F02D693711A7}"/>
              </a:ext>
            </a:extLst>
          </p:cNvPr>
          <p:cNvSpPr/>
          <p:nvPr/>
        </p:nvSpPr>
        <p:spPr>
          <a:xfrm flipV="1">
            <a:off x="7311335" y="4682346"/>
            <a:ext cx="960229" cy="24447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A2049EAA-2396-401F-9BDD-268BCBC4BC23}"/>
              </a:ext>
            </a:extLst>
          </p:cNvPr>
          <p:cNvSpPr txBox="1"/>
          <p:nvPr/>
        </p:nvSpPr>
        <p:spPr>
          <a:xfrm>
            <a:off x="389318" y="5875298"/>
            <a:ext cx="9726232" cy="338554"/>
          </a:xfrm>
          <a:prstGeom prst="rect">
            <a:avLst/>
          </a:prstGeom>
          <a:noFill/>
        </p:spPr>
        <p:txBody>
          <a:bodyPr wrap="square" rtlCol="0">
            <a:spAutoFit/>
          </a:bodyPr>
          <a:lstStyle/>
          <a:p>
            <a:r>
              <a:rPr kumimoji="1" lang="en-US" altLang="ja-JP" sz="1600" dirty="0"/>
              <a:t>※2019</a:t>
            </a:r>
            <a:r>
              <a:rPr kumimoji="1" lang="ja-JP" altLang="en-US" sz="1600" dirty="0"/>
              <a:t>年度調査報告書は公開されており、水道局などの情報が記載されているため、これまでの経緯の参考になる</a:t>
            </a:r>
          </a:p>
        </p:txBody>
      </p:sp>
      <p:grpSp>
        <p:nvGrpSpPr>
          <p:cNvPr id="8" name="グループ化 7">
            <a:extLst>
              <a:ext uri="{FF2B5EF4-FFF2-40B4-BE49-F238E27FC236}">
                <a16:creationId xmlns:a16="http://schemas.microsoft.com/office/drawing/2014/main" id="{61588DC3-5560-887B-32A8-B759AF1C0EFF}"/>
              </a:ext>
            </a:extLst>
          </p:cNvPr>
          <p:cNvGrpSpPr/>
          <p:nvPr/>
        </p:nvGrpSpPr>
        <p:grpSpPr>
          <a:xfrm>
            <a:off x="6565865" y="5080440"/>
            <a:ext cx="692184" cy="461456"/>
            <a:chOff x="6565865" y="5080440"/>
            <a:chExt cx="692184" cy="461456"/>
          </a:xfrm>
        </p:grpSpPr>
        <p:pic>
          <p:nvPicPr>
            <p:cNvPr id="1028" name="Picture 4" descr="日本の旗">
              <a:extLst>
                <a:ext uri="{FF2B5EF4-FFF2-40B4-BE49-F238E27FC236}">
                  <a16:creationId xmlns:a16="http://schemas.microsoft.com/office/drawing/2014/main" id="{F9D203FC-ABFD-4687-A222-1E0F31ADE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865" y="5080440"/>
              <a:ext cx="692184" cy="461456"/>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2409316E-1766-486C-B96E-52AFDD5FB548}"/>
                </a:ext>
              </a:extLst>
            </p:cNvPr>
            <p:cNvSpPr/>
            <p:nvPr/>
          </p:nvSpPr>
          <p:spPr>
            <a:xfrm>
              <a:off x="6565865" y="5080440"/>
              <a:ext cx="692184" cy="4614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6" name="テキスト ボックス 85">
            <a:extLst>
              <a:ext uri="{FF2B5EF4-FFF2-40B4-BE49-F238E27FC236}">
                <a16:creationId xmlns:a16="http://schemas.microsoft.com/office/drawing/2014/main" id="{DFFF3AD1-BB82-4587-80C2-1A27A81AE9CD}"/>
              </a:ext>
            </a:extLst>
          </p:cNvPr>
          <p:cNvSpPr txBox="1"/>
          <p:nvPr/>
        </p:nvSpPr>
        <p:spPr>
          <a:xfrm>
            <a:off x="8271564" y="4634215"/>
            <a:ext cx="1024572" cy="338554"/>
          </a:xfrm>
          <a:prstGeom prst="rect">
            <a:avLst/>
          </a:prstGeom>
          <a:noFill/>
        </p:spPr>
        <p:txBody>
          <a:bodyPr wrap="square" rtlCol="0">
            <a:spAutoFit/>
          </a:bodyPr>
          <a:lstStyle/>
          <a:p>
            <a:pPr algn="ctr"/>
            <a:r>
              <a:rPr kumimoji="1" lang="ja-JP" altLang="en-US" sz="1600" dirty="0"/>
              <a:t>展開</a:t>
            </a:r>
          </a:p>
        </p:txBody>
      </p:sp>
      <p:grpSp>
        <p:nvGrpSpPr>
          <p:cNvPr id="4" name="グループ化 3">
            <a:extLst>
              <a:ext uri="{FF2B5EF4-FFF2-40B4-BE49-F238E27FC236}">
                <a16:creationId xmlns:a16="http://schemas.microsoft.com/office/drawing/2014/main" id="{FF8610C5-AE94-2A0F-0399-5C1A6863599D}"/>
              </a:ext>
            </a:extLst>
          </p:cNvPr>
          <p:cNvGrpSpPr/>
          <p:nvPr/>
        </p:nvGrpSpPr>
        <p:grpSpPr>
          <a:xfrm>
            <a:off x="10407425" y="5095468"/>
            <a:ext cx="818821" cy="432337"/>
            <a:chOff x="10407425" y="5095468"/>
            <a:chExt cx="818821" cy="432337"/>
          </a:xfrm>
        </p:grpSpPr>
        <p:pic>
          <p:nvPicPr>
            <p:cNvPr id="1026" name="Picture 2">
              <a:extLst>
                <a:ext uri="{FF2B5EF4-FFF2-40B4-BE49-F238E27FC236}">
                  <a16:creationId xmlns:a16="http://schemas.microsoft.com/office/drawing/2014/main" id="{A652F366-D0B3-4389-9C88-54E9F15FA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426" y="5095468"/>
              <a:ext cx="818820" cy="432337"/>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A7A4567-D383-6E3B-B74A-F5C356AE052A}"/>
                </a:ext>
              </a:extLst>
            </p:cNvPr>
            <p:cNvSpPr/>
            <p:nvPr/>
          </p:nvSpPr>
          <p:spPr>
            <a:xfrm>
              <a:off x="10407425" y="5095468"/>
              <a:ext cx="818819" cy="43233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46887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37258"/>
            <a:ext cx="11400125" cy="518094"/>
          </a:xfrm>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6"/>
            <a:ext cx="11341887" cy="1205109"/>
          </a:xfrm>
        </p:spPr>
        <p:txBody>
          <a:bodyPr/>
          <a:lstStyle/>
          <a:p>
            <a:r>
              <a:rPr lang="en-US" altLang="ja-JP" sz="2800" dirty="0"/>
              <a:t>RO</a:t>
            </a:r>
            <a:r>
              <a:rPr lang="ja-JP" altLang="en-US" sz="2800" dirty="0"/>
              <a:t>膜解析</a:t>
            </a:r>
            <a:r>
              <a:rPr lang="en-US" altLang="ja-JP" sz="2800" dirty="0"/>
              <a:t>FS</a:t>
            </a:r>
            <a:r>
              <a:rPr lang="ja-JP" altLang="en-US" sz="2800" dirty="0"/>
              <a:t>の方針や進め方を説明した。</a:t>
            </a:r>
            <a:endParaRPr lang="en-US" altLang="ja-JP" sz="2800" dirty="0"/>
          </a:p>
          <a:p>
            <a:r>
              <a:rPr lang="en-US" altLang="ja-JP" sz="2800" dirty="0"/>
              <a:t>FS</a:t>
            </a:r>
            <a:r>
              <a:rPr lang="ja-JP" altLang="en-US" sz="2800" dirty="0"/>
              <a:t>の分担を依頼内容を伝えた。</a:t>
            </a:r>
            <a:endParaRPr lang="en-US" altLang="ja-JP" sz="2800" dirty="0"/>
          </a:p>
          <a:p>
            <a:pPr lvl="1"/>
            <a:r>
              <a:rPr lang="ja-JP" altLang="en-US" sz="2400" dirty="0"/>
              <a:t>今後データ解析案件を担当することを見据えて、解析</a:t>
            </a:r>
            <a:r>
              <a:rPr lang="en-US" altLang="ja-JP" sz="2400" dirty="0"/>
              <a:t>FS</a:t>
            </a:r>
            <a:r>
              <a:rPr lang="ja-JP" altLang="en-US" sz="2400" dirty="0"/>
              <a:t>のノウハウを身に着けてもらう</a:t>
            </a:r>
            <a:endParaRPr lang="en-US" altLang="ja-JP" sz="2400" dirty="0"/>
          </a:p>
          <a:p>
            <a:pPr lvl="1"/>
            <a:r>
              <a:rPr lang="ja-JP" altLang="en-US" sz="2400" dirty="0"/>
              <a:t>細かな相談は、基本熊谷とする</a:t>
            </a:r>
            <a:endParaRPr lang="en-US" altLang="ja-JP" sz="2400" dirty="0"/>
          </a:p>
          <a:p>
            <a:pPr lvl="1"/>
            <a:r>
              <a:rPr lang="ja-JP" altLang="en-US" sz="2400" dirty="0"/>
              <a:t>まとまった報告は、鎌田さん、川田さん、熊谷</a:t>
            </a:r>
            <a:r>
              <a:rPr lang="ja-JP" altLang="en-US" dirty="0"/>
              <a:t>（必要であれば松井さんも）</a:t>
            </a:r>
            <a:endParaRPr lang="en-US" altLang="ja-JP" sz="2400" dirty="0"/>
          </a:p>
          <a:p>
            <a:r>
              <a:rPr lang="en-US" altLang="ja-JP" sz="2800" dirty="0"/>
              <a:t>12</a:t>
            </a:r>
            <a:r>
              <a:rPr lang="ja-JP" altLang="en-US" sz="2800" dirty="0"/>
              <a:t>月にデータを受領する予定だが、まだその予兆はない。</a:t>
            </a:r>
            <a:endParaRPr lang="en-US" altLang="ja-JP" sz="2800" dirty="0"/>
          </a:p>
          <a:p>
            <a:pPr lvl="1"/>
            <a:r>
              <a:rPr lang="ja-JP" altLang="en-US" sz="2400" dirty="0"/>
              <a:t>東レ、</a:t>
            </a:r>
            <a:r>
              <a:rPr lang="en-US" altLang="ja-JP" sz="2400" dirty="0"/>
              <a:t>LVMWD</a:t>
            </a:r>
            <a:r>
              <a:rPr lang="ja-JP" altLang="en-US" sz="2400" dirty="0"/>
              <a:t>、</a:t>
            </a:r>
            <a:r>
              <a:rPr lang="en-US" altLang="ja-JP" sz="2400" dirty="0"/>
              <a:t>OCWD</a:t>
            </a:r>
            <a:r>
              <a:rPr lang="ja-JP" altLang="en-US" sz="2400" dirty="0"/>
              <a:t>に打診中</a:t>
            </a:r>
            <a:endParaRPr lang="en-US" altLang="ja-JP" sz="2400" dirty="0"/>
          </a:p>
          <a:p>
            <a:pPr lvl="1"/>
            <a:r>
              <a:rPr lang="ja-JP" altLang="en-US" sz="2400" dirty="0"/>
              <a:t>熊谷と川田さんが</a:t>
            </a:r>
            <a:r>
              <a:rPr lang="en-US" altLang="ja-JP" sz="2400" dirty="0" err="1"/>
              <a:t>TagID</a:t>
            </a:r>
            <a:r>
              <a:rPr lang="ja-JP" altLang="en-US" sz="2400" dirty="0"/>
              <a:t>リストを検討し、</a:t>
            </a:r>
            <a:r>
              <a:rPr lang="en-US" altLang="ja-JP" sz="2400" dirty="0"/>
              <a:t>LVMWD</a:t>
            </a:r>
            <a:r>
              <a:rPr lang="ja-JP" altLang="en-US" sz="2400" dirty="0"/>
              <a:t>に問い合わせる予定</a:t>
            </a:r>
            <a:endParaRPr lang="en-US" altLang="ja-JP" sz="2400" dirty="0"/>
          </a:p>
          <a:p>
            <a:pPr lvl="1"/>
            <a:r>
              <a:rPr lang="ja-JP" altLang="en-US" sz="2400" dirty="0"/>
              <a:t>データ受領までは、</a:t>
            </a:r>
            <a:r>
              <a:rPr lang="en-US" altLang="ja-JP" sz="2400" dirty="0"/>
              <a:t>python</a:t>
            </a:r>
            <a:r>
              <a:rPr lang="ja-JP" altLang="en-US" sz="2400" dirty="0"/>
              <a:t>の使い方や環境の確認から行っていく</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5. </a:t>
            </a:r>
            <a:r>
              <a:rPr kumimoji="1" lang="ja-JP" altLang="en-US" sz="1600" b="1" dirty="0">
                <a:solidFill>
                  <a:schemeClr val="bg1"/>
                </a:solidFill>
              </a:rPr>
              <a:t>まとめ</a:t>
            </a:r>
          </a:p>
        </p:txBody>
      </p:sp>
    </p:spTree>
    <p:extLst>
      <p:ext uri="{BB962C8B-B14F-4D97-AF65-F5344CB8AC3E}">
        <p14:creationId xmlns:p14="http://schemas.microsoft.com/office/powerpoint/2010/main" val="227775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31</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en-US" altLang="ja-JP" dirty="0"/>
              <a:t>RO</a:t>
            </a:r>
            <a:r>
              <a:rPr lang="ja-JP" altLang="en-US" dirty="0"/>
              <a:t>膜の性能</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32</a:t>
            </a:fld>
            <a:endParaRPr kumimoji="1" lang="ja-JP" altLang="en-US"/>
          </a:p>
        </p:txBody>
      </p:sp>
      <p:sp>
        <p:nvSpPr>
          <p:cNvPr id="2" name="正方形/長方形 1">
            <a:extLst>
              <a:ext uri="{FF2B5EF4-FFF2-40B4-BE49-F238E27FC236}">
                <a16:creationId xmlns:a16="http://schemas.microsoft.com/office/drawing/2014/main" id="{BDAA06C8-E14E-4AF3-9B79-87D6F2871CCC}"/>
              </a:ext>
            </a:extLst>
          </p:cNvPr>
          <p:cNvSpPr/>
          <p:nvPr/>
        </p:nvSpPr>
        <p:spPr>
          <a:xfrm>
            <a:off x="5606459" y="2750324"/>
            <a:ext cx="1857768"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楕円 3">
            <a:extLst>
              <a:ext uri="{FF2B5EF4-FFF2-40B4-BE49-F238E27FC236}">
                <a16:creationId xmlns:a16="http://schemas.microsoft.com/office/drawing/2014/main" id="{1B723242-F2CC-485E-A714-7219E44CF7B6}"/>
              </a:ext>
            </a:extLst>
          </p:cNvPr>
          <p:cNvSpPr/>
          <p:nvPr/>
        </p:nvSpPr>
        <p:spPr>
          <a:xfrm>
            <a:off x="5666399" y="275032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0EEF3126-8879-4644-BF1B-760DFAAFA8A8}"/>
              </a:ext>
            </a:extLst>
          </p:cNvPr>
          <p:cNvSpPr/>
          <p:nvPr/>
        </p:nvSpPr>
        <p:spPr>
          <a:xfrm>
            <a:off x="6070821" y="275032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A9C831FC-C5CE-4926-9A68-D0065090DFD9}"/>
              </a:ext>
            </a:extLst>
          </p:cNvPr>
          <p:cNvSpPr/>
          <p:nvPr/>
        </p:nvSpPr>
        <p:spPr>
          <a:xfrm>
            <a:off x="7037609" y="275032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7" name="コネクタ: カギ線 16">
            <a:extLst>
              <a:ext uri="{FF2B5EF4-FFF2-40B4-BE49-F238E27FC236}">
                <a16:creationId xmlns:a16="http://schemas.microsoft.com/office/drawing/2014/main" id="{EAB8170D-219F-4E30-8C23-78CE3E55E5BF}"/>
              </a:ext>
            </a:extLst>
          </p:cNvPr>
          <p:cNvCxnSpPr>
            <a:cxnSpLocks/>
            <a:stCxn id="2" idx="2"/>
          </p:cNvCxnSpPr>
          <p:nvPr/>
        </p:nvCxnSpPr>
        <p:spPr>
          <a:xfrm rot="16200000" flipH="1">
            <a:off x="7811322" y="1817705"/>
            <a:ext cx="648442" cy="320040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E3B504-4CCB-49E2-BBE9-FB02CBD62A8A}"/>
              </a:ext>
            </a:extLst>
          </p:cNvPr>
          <p:cNvCxnSpPr>
            <a:cxnSpLocks/>
            <a:endCxn id="2" idx="1"/>
          </p:cNvCxnSpPr>
          <p:nvPr/>
        </p:nvCxnSpPr>
        <p:spPr>
          <a:xfrm>
            <a:off x="3229751" y="2920075"/>
            <a:ext cx="2376708" cy="19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6574E0E-8157-4902-A393-496850636155}"/>
              </a:ext>
            </a:extLst>
          </p:cNvPr>
          <p:cNvCxnSpPr>
            <a:cxnSpLocks/>
            <a:stCxn id="2" idx="3"/>
          </p:cNvCxnSpPr>
          <p:nvPr/>
        </p:nvCxnSpPr>
        <p:spPr>
          <a:xfrm flipV="1">
            <a:off x="7464227" y="2914294"/>
            <a:ext cx="2271514" cy="771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6C96357-F46B-4FC5-8EF4-3A4DF3AD99C7}"/>
              </a:ext>
            </a:extLst>
          </p:cNvPr>
          <p:cNvSpPr txBox="1"/>
          <p:nvPr/>
        </p:nvSpPr>
        <p:spPr>
          <a:xfrm>
            <a:off x="6521408" y="2787114"/>
            <a:ext cx="502291" cy="254361"/>
          </a:xfrm>
          <a:prstGeom prst="rect">
            <a:avLst/>
          </a:prstGeom>
          <a:noFill/>
        </p:spPr>
        <p:txBody>
          <a:bodyPr wrap="square" rtlCol="0">
            <a:spAutoFit/>
          </a:bodyPr>
          <a:lstStyle/>
          <a:p>
            <a:pPr algn="ctr"/>
            <a:r>
              <a:rPr kumimoji="1" lang="ja-JP" altLang="en-US" sz="1400" dirty="0"/>
              <a:t>・・・</a:t>
            </a:r>
          </a:p>
        </p:txBody>
      </p:sp>
      <p:sp>
        <p:nvSpPr>
          <p:cNvPr id="57" name="テキスト ボックス 56">
            <a:extLst>
              <a:ext uri="{FF2B5EF4-FFF2-40B4-BE49-F238E27FC236}">
                <a16:creationId xmlns:a16="http://schemas.microsoft.com/office/drawing/2014/main" id="{D1C491DE-F030-4683-8883-B6603E8BD763}"/>
              </a:ext>
            </a:extLst>
          </p:cNvPr>
          <p:cNvSpPr txBox="1"/>
          <p:nvPr/>
        </p:nvSpPr>
        <p:spPr>
          <a:xfrm>
            <a:off x="7501634" y="3057543"/>
            <a:ext cx="1633731" cy="338554"/>
          </a:xfrm>
          <a:prstGeom prst="rect">
            <a:avLst/>
          </a:prstGeom>
          <a:noFill/>
        </p:spPr>
        <p:txBody>
          <a:bodyPr wrap="square" rtlCol="0">
            <a:spAutoFit/>
          </a:bodyPr>
          <a:lstStyle/>
          <a:p>
            <a:pPr algn="ctr"/>
            <a:r>
              <a:rPr kumimoji="1" lang="ja-JP" altLang="en-US" sz="1600" dirty="0"/>
              <a:t>濃縮水（排水）</a:t>
            </a:r>
          </a:p>
        </p:txBody>
      </p:sp>
      <p:sp>
        <p:nvSpPr>
          <p:cNvPr id="43" name="テキスト ボックス 42">
            <a:extLst>
              <a:ext uri="{FF2B5EF4-FFF2-40B4-BE49-F238E27FC236}">
                <a16:creationId xmlns:a16="http://schemas.microsoft.com/office/drawing/2014/main" id="{ABE2D600-CA67-4593-B857-9AD38A2C5D0E}"/>
              </a:ext>
            </a:extLst>
          </p:cNvPr>
          <p:cNvSpPr txBox="1"/>
          <p:nvPr/>
        </p:nvSpPr>
        <p:spPr>
          <a:xfrm>
            <a:off x="3907484" y="2190405"/>
            <a:ext cx="801833" cy="338554"/>
          </a:xfrm>
          <a:prstGeom prst="rect">
            <a:avLst/>
          </a:prstGeom>
          <a:noFill/>
        </p:spPr>
        <p:txBody>
          <a:bodyPr wrap="square" rtlCol="0">
            <a:spAutoFit/>
          </a:bodyPr>
          <a:lstStyle/>
          <a:p>
            <a:pPr algn="ctr"/>
            <a:r>
              <a:rPr kumimoji="1" lang="ja-JP" altLang="en-US" sz="1600" dirty="0"/>
              <a:t>供給水</a:t>
            </a:r>
          </a:p>
        </p:txBody>
      </p:sp>
      <p:sp>
        <p:nvSpPr>
          <p:cNvPr id="44" name="テキスト ボックス 43">
            <a:extLst>
              <a:ext uri="{FF2B5EF4-FFF2-40B4-BE49-F238E27FC236}">
                <a16:creationId xmlns:a16="http://schemas.microsoft.com/office/drawing/2014/main" id="{CA5E7368-D74C-4553-8BAF-CE4A25CCB953}"/>
              </a:ext>
            </a:extLst>
          </p:cNvPr>
          <p:cNvSpPr txBox="1"/>
          <p:nvPr/>
        </p:nvSpPr>
        <p:spPr>
          <a:xfrm>
            <a:off x="7535114" y="2228737"/>
            <a:ext cx="801833" cy="338554"/>
          </a:xfrm>
          <a:prstGeom prst="rect">
            <a:avLst/>
          </a:prstGeom>
          <a:noFill/>
        </p:spPr>
        <p:txBody>
          <a:bodyPr wrap="square" rtlCol="0">
            <a:spAutoFit/>
          </a:bodyPr>
          <a:lstStyle/>
          <a:p>
            <a:pPr algn="ctr"/>
            <a:r>
              <a:rPr kumimoji="1" lang="ja-JP" altLang="en-US" sz="1600" dirty="0"/>
              <a:t>透過水</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C9F65BDF-DF65-490F-96CC-69C575839C27}"/>
                  </a:ext>
                </a:extLst>
              </p:cNvPr>
              <p:cNvSpPr txBox="1"/>
              <p:nvPr/>
            </p:nvSpPr>
            <p:spPr>
              <a:xfrm>
                <a:off x="780906" y="2029546"/>
                <a:ext cx="1833185" cy="830997"/>
              </a:xfrm>
              <a:prstGeom prst="rect">
                <a:avLst/>
              </a:prstGeom>
              <a:noFill/>
            </p:spPr>
            <p:txBody>
              <a:bodyPr wrap="square" rtlCol="0">
                <a:spAutoFit/>
              </a:bodyPr>
              <a:lstStyle/>
              <a:p>
                <a:r>
                  <a:rPr kumimoji="1" lang="ja-JP" altLang="en-US" sz="1600" dirty="0"/>
                  <a:t>濃度</a:t>
                </a:r>
                <a14:m>
                  <m:oMath xmlns:m="http://schemas.openxmlformats.org/officeDocument/2006/math">
                    <m:r>
                      <a:rPr kumimoji="1" lang="en-US" altLang="ja-JP" sz="1600" i="1">
                        <a:latin typeface="Cambria Math" panose="02040503050406030204" pitchFamily="18" charset="0"/>
                      </a:rPr>
                      <m:t>𝐶</m:t>
                    </m:r>
                    <m:r>
                      <a:rPr kumimoji="1" lang="en-US" altLang="ja-JP" sz="1600" i="1">
                        <a:latin typeface="Cambria Math" panose="02040503050406030204" pitchFamily="18" charset="0"/>
                      </a:rPr>
                      <m:t>[</m:t>
                    </m:r>
                    <m:r>
                      <a:rPr kumimoji="1" lang="en-US" altLang="ja-JP" sz="1600" b="0" i="1" smtClean="0">
                        <a:latin typeface="Cambria Math" panose="02040503050406030204" pitchFamily="18" charset="0"/>
                      </a:rPr>
                      <m:t>𝑔</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𝑚</m:t>
                        </m:r>
                      </m:e>
                      <m:sup>
                        <m:r>
                          <a:rPr kumimoji="1" lang="en-US" altLang="ja-JP" sz="1600" i="1">
                            <a:latin typeface="Cambria Math" panose="02040503050406030204" pitchFamily="18" charset="0"/>
                          </a:rPr>
                          <m:t>3</m:t>
                        </m:r>
                      </m:sup>
                    </m:sSup>
                    <m:r>
                      <a:rPr kumimoji="1" lang="en-US" altLang="ja-JP" sz="1600" i="1">
                        <a:latin typeface="Cambria Math" panose="02040503050406030204" pitchFamily="18" charset="0"/>
                      </a:rPr>
                      <m:t>]</m:t>
                    </m:r>
                  </m:oMath>
                </a14:m>
                <a:endParaRPr kumimoji="1" lang="en-US" altLang="ja-JP" sz="1600" dirty="0"/>
              </a:p>
              <a:p>
                <a:r>
                  <a:rPr kumimoji="1" lang="ja-JP" altLang="en-US" sz="1600" dirty="0"/>
                  <a:t>体積流量</a:t>
                </a:r>
                <a14:m>
                  <m:oMath xmlns:m="http://schemas.openxmlformats.org/officeDocument/2006/math">
                    <m:r>
                      <a:rPr kumimoji="1" lang="en-US" altLang="ja-JP" sz="1600" b="0" i="1" smtClean="0">
                        <a:latin typeface="Cambria Math" panose="02040503050406030204" pitchFamily="18" charset="0"/>
                      </a:rPr>
                      <m:t>𝑄</m:t>
                    </m:r>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𝑚</m:t>
                        </m:r>
                      </m:e>
                      <m:sup>
                        <m:r>
                          <a:rPr kumimoji="1" lang="en-US" altLang="ja-JP" sz="1600" b="0" i="1" smtClean="0">
                            <a:latin typeface="Cambria Math" panose="02040503050406030204" pitchFamily="18" charset="0"/>
                          </a:rPr>
                          <m:t>3</m:t>
                        </m:r>
                      </m:sup>
                    </m:s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h</m:t>
                    </m:r>
                    <m:r>
                      <a:rPr kumimoji="1" lang="en-US" altLang="ja-JP" sz="1600" b="0" i="1" smtClean="0">
                        <a:latin typeface="Cambria Math" panose="02040503050406030204" pitchFamily="18" charset="0"/>
                      </a:rPr>
                      <m:t>]</m:t>
                    </m:r>
                  </m:oMath>
                </a14:m>
                <a:endParaRPr kumimoji="1" lang="en-US" altLang="ja-JP" sz="1600" dirty="0"/>
              </a:p>
              <a:p>
                <a:r>
                  <a:rPr kumimoji="1" lang="ja-JP" altLang="en-US" sz="1600" dirty="0"/>
                  <a:t>導電率</a:t>
                </a:r>
                <a14:m>
                  <m:oMath xmlns:m="http://schemas.openxmlformats.org/officeDocument/2006/math">
                    <m:r>
                      <a:rPr kumimoji="1" lang="en-US" altLang="ja-JP" sz="1600" b="0" i="1" smtClean="0">
                        <a:latin typeface="Cambria Math" panose="02040503050406030204" pitchFamily="18" charset="0"/>
                      </a:rPr>
                      <m:t>𝐸𝐶</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𝑆</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𝑚</m:t>
                    </m:r>
                    <m:r>
                      <a:rPr kumimoji="1" lang="en-US" altLang="ja-JP" sz="1600" b="0" i="1" smtClean="0">
                        <a:latin typeface="Cambria Math" panose="02040503050406030204" pitchFamily="18" charset="0"/>
                      </a:rPr>
                      <m:t>]</m:t>
                    </m:r>
                  </m:oMath>
                </a14:m>
                <a:endParaRPr kumimoji="1" lang="en-US" altLang="ja-JP" sz="1600" dirty="0"/>
              </a:p>
            </p:txBody>
          </p:sp>
        </mc:Choice>
        <mc:Fallback xmlns="">
          <p:sp>
            <p:nvSpPr>
              <p:cNvPr id="59" name="テキスト ボックス 58">
                <a:extLst>
                  <a:ext uri="{FF2B5EF4-FFF2-40B4-BE49-F238E27FC236}">
                    <a16:creationId xmlns:a16="http://schemas.microsoft.com/office/drawing/2014/main" id="{C9F65BDF-DF65-490F-96CC-69C575839C27}"/>
                  </a:ext>
                </a:extLst>
              </p:cNvPr>
              <p:cNvSpPr txBox="1">
                <a:spLocks noRot="1" noChangeAspect="1" noMove="1" noResize="1" noEditPoints="1" noAdjustHandles="1" noChangeArrowheads="1" noChangeShapeType="1" noTextEdit="1"/>
              </p:cNvSpPr>
              <p:nvPr/>
            </p:nvSpPr>
            <p:spPr>
              <a:xfrm>
                <a:off x="780906" y="2029546"/>
                <a:ext cx="1833185" cy="830997"/>
              </a:xfrm>
              <a:prstGeom prst="rect">
                <a:avLst/>
              </a:prstGeom>
              <a:blipFill>
                <a:blip r:embed="rId2"/>
                <a:stretch>
                  <a:fillRect l="-1661" t="-2206" b="-88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8053443-635D-4EC0-B5D2-4BF7D8879281}"/>
                  </a:ext>
                </a:extLst>
              </p:cNvPr>
              <p:cNvSpPr txBox="1"/>
              <p:nvPr/>
            </p:nvSpPr>
            <p:spPr>
              <a:xfrm>
                <a:off x="3969013" y="2486887"/>
                <a:ext cx="112167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𝑄</m:t>
                          </m:r>
                        </m:e>
                        <m:sub>
                          <m:r>
                            <a:rPr kumimoji="1" lang="en-US" altLang="ja-JP" sz="1600" b="0" i="1" smtClean="0">
                              <a:latin typeface="Cambria Math" panose="02040503050406030204" pitchFamily="18" charset="0"/>
                            </a:rPr>
                            <m:t>1</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1</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𝐸𝐶</m:t>
                          </m:r>
                        </m:e>
                        <m:sub>
                          <m:r>
                            <a:rPr kumimoji="1" lang="en-US" altLang="ja-JP" sz="1600" i="1">
                              <a:latin typeface="Cambria Math" panose="02040503050406030204" pitchFamily="18" charset="0"/>
                            </a:rPr>
                            <m:t>1</m:t>
                          </m:r>
                        </m:sub>
                      </m:sSub>
                    </m:oMath>
                  </m:oMathPara>
                </a14:m>
                <a:endParaRPr kumimoji="1" lang="ja-JP" altLang="en-US" sz="1600" dirty="0"/>
              </a:p>
            </p:txBody>
          </p:sp>
        </mc:Choice>
        <mc:Fallback xmlns="">
          <p:sp>
            <p:nvSpPr>
              <p:cNvPr id="61" name="テキスト ボックス 60">
                <a:extLst>
                  <a:ext uri="{FF2B5EF4-FFF2-40B4-BE49-F238E27FC236}">
                    <a16:creationId xmlns:a16="http://schemas.microsoft.com/office/drawing/2014/main" id="{D8053443-635D-4EC0-B5D2-4BF7D8879281}"/>
                  </a:ext>
                </a:extLst>
              </p:cNvPr>
              <p:cNvSpPr txBox="1">
                <a:spLocks noRot="1" noChangeAspect="1" noMove="1" noResize="1" noEditPoints="1" noAdjustHandles="1" noChangeArrowheads="1" noChangeShapeType="1" noTextEdit="1"/>
              </p:cNvSpPr>
              <p:nvPr/>
            </p:nvSpPr>
            <p:spPr>
              <a:xfrm>
                <a:off x="3969013" y="2486887"/>
                <a:ext cx="1121678" cy="338554"/>
              </a:xfrm>
              <a:prstGeom prst="rect">
                <a:avLst/>
              </a:prstGeom>
              <a:blipFill>
                <a:blip r:embed="rId3"/>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99A5BF6-369E-44F1-898D-D347F859EE69}"/>
                  </a:ext>
                </a:extLst>
              </p:cNvPr>
              <p:cNvSpPr txBox="1"/>
              <p:nvPr/>
            </p:nvSpPr>
            <p:spPr>
              <a:xfrm>
                <a:off x="7657849" y="2499292"/>
                <a:ext cx="11948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𝑄</m:t>
                          </m:r>
                        </m:e>
                        <m:sub>
                          <m:r>
                            <a:rPr kumimoji="1" lang="en-US" altLang="ja-JP" sz="1600" b="0" i="1" smtClean="0">
                              <a:latin typeface="Cambria Math" panose="02040503050406030204" pitchFamily="18" charset="0"/>
                            </a:rPr>
                            <m:t>2</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𝐶</m:t>
                          </m:r>
                        </m:e>
                        <m:sub>
                          <m:r>
                            <a:rPr kumimoji="1" lang="en-US" altLang="ja-JP" sz="1600" b="0" i="1" smtClean="0">
                              <a:latin typeface="Cambria Math" panose="02040503050406030204" pitchFamily="18" charset="0"/>
                            </a:rPr>
                            <m:t>2</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𝐸𝐶</m:t>
                          </m:r>
                        </m:e>
                        <m:sub>
                          <m:r>
                            <a:rPr kumimoji="1" lang="en-US" altLang="ja-JP" sz="1600" b="0" i="1" smtClean="0">
                              <a:latin typeface="Cambria Math" panose="02040503050406030204" pitchFamily="18" charset="0"/>
                            </a:rPr>
                            <m:t>2</m:t>
                          </m:r>
                        </m:sub>
                      </m:sSub>
                    </m:oMath>
                  </m:oMathPara>
                </a14:m>
                <a:endParaRPr kumimoji="1" lang="ja-JP" altLang="en-US" sz="1600" dirty="0"/>
              </a:p>
            </p:txBody>
          </p:sp>
        </mc:Choice>
        <mc:Fallback xmlns="">
          <p:sp>
            <p:nvSpPr>
              <p:cNvPr id="62" name="テキスト ボックス 61">
                <a:extLst>
                  <a:ext uri="{FF2B5EF4-FFF2-40B4-BE49-F238E27FC236}">
                    <a16:creationId xmlns:a16="http://schemas.microsoft.com/office/drawing/2014/main" id="{199A5BF6-369E-44F1-898D-D347F859EE69}"/>
                  </a:ext>
                </a:extLst>
              </p:cNvPr>
              <p:cNvSpPr txBox="1">
                <a:spLocks noRot="1" noChangeAspect="1" noMove="1" noResize="1" noEditPoints="1" noAdjustHandles="1" noChangeArrowheads="1" noChangeShapeType="1" noTextEdit="1"/>
              </p:cNvSpPr>
              <p:nvPr/>
            </p:nvSpPr>
            <p:spPr>
              <a:xfrm>
                <a:off x="7657849" y="2499292"/>
                <a:ext cx="1194866" cy="338554"/>
              </a:xfrm>
              <a:prstGeom prst="rect">
                <a:avLst/>
              </a:prstGeom>
              <a:blipFill>
                <a:blip r:embed="rId4"/>
                <a:stretch>
                  <a:fillRect b="-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0718D95-8AC4-497F-95F7-19877042CA2A}"/>
                  </a:ext>
                </a:extLst>
              </p:cNvPr>
              <p:cNvSpPr txBox="1"/>
              <p:nvPr/>
            </p:nvSpPr>
            <p:spPr>
              <a:xfrm>
                <a:off x="7762417" y="3333804"/>
                <a:ext cx="108433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𝑄</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3</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𝐸𝐶</m:t>
                          </m:r>
                        </m:e>
                        <m:sub>
                          <m:r>
                            <a:rPr kumimoji="1" lang="en-US" altLang="ja-JP" sz="1600" b="0" i="1" smtClean="0">
                              <a:latin typeface="Cambria Math" panose="02040503050406030204" pitchFamily="18" charset="0"/>
                            </a:rPr>
                            <m:t>3</m:t>
                          </m:r>
                        </m:sub>
                      </m:sSub>
                    </m:oMath>
                  </m:oMathPara>
                </a14:m>
                <a:endParaRPr kumimoji="1" lang="ja-JP" altLang="en-US" sz="1600" dirty="0"/>
              </a:p>
            </p:txBody>
          </p:sp>
        </mc:Choice>
        <mc:Fallback xmlns="">
          <p:sp>
            <p:nvSpPr>
              <p:cNvPr id="63" name="テキスト ボックス 62">
                <a:extLst>
                  <a:ext uri="{FF2B5EF4-FFF2-40B4-BE49-F238E27FC236}">
                    <a16:creationId xmlns:a16="http://schemas.microsoft.com/office/drawing/2014/main" id="{30718D95-8AC4-497F-95F7-19877042CA2A}"/>
                  </a:ext>
                </a:extLst>
              </p:cNvPr>
              <p:cNvSpPr txBox="1">
                <a:spLocks noRot="1" noChangeAspect="1" noMove="1" noResize="1" noEditPoints="1" noAdjustHandles="1" noChangeArrowheads="1" noChangeShapeType="1" noTextEdit="1"/>
              </p:cNvSpPr>
              <p:nvPr/>
            </p:nvSpPr>
            <p:spPr>
              <a:xfrm>
                <a:off x="7762417" y="3333804"/>
                <a:ext cx="1084335" cy="338554"/>
              </a:xfrm>
              <a:prstGeom prst="rect">
                <a:avLst/>
              </a:prstGeom>
              <a:blipFill>
                <a:blip r:embed="rId5"/>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7403F7A-9991-4371-9FD2-43D005051265}"/>
                  </a:ext>
                </a:extLst>
              </p:cNvPr>
              <p:cNvSpPr txBox="1"/>
              <p:nvPr/>
            </p:nvSpPr>
            <p:spPr>
              <a:xfrm>
                <a:off x="1728501" y="4537468"/>
                <a:ext cx="2689604" cy="567720"/>
              </a:xfrm>
              <a:prstGeom prst="rect">
                <a:avLst/>
              </a:prstGeom>
              <a:noFill/>
            </p:spPr>
            <p:txBody>
              <a:bodyPr wrap="square" rtlCol="0">
                <a:spAutoFit/>
              </a:bodyPr>
              <a:lstStyle/>
              <a:p>
                <a:r>
                  <a:rPr kumimoji="1" lang="ja-JP" altLang="en-US" sz="2000" dirty="0"/>
                  <a:t>回収率</a:t>
                </a:r>
                <a:r>
                  <a:rPr kumimoji="1" lang="en-US" altLang="ja-JP" sz="2000" dirty="0"/>
                  <a:t>[%]</a:t>
                </a:r>
                <a:r>
                  <a:rPr kumimoji="1" lang="ja-JP" altLang="en-US" sz="2000" dirty="0"/>
                  <a:t>＝</a:t>
                </a:r>
                <a:r>
                  <a:rPr kumimoji="1" lang="en-US" altLang="ja-JP" sz="2000" b="0" dirty="0"/>
                  <a:t> </a:t>
                </a:r>
                <a14:m>
                  <m:oMath xmlns:m="http://schemas.openxmlformats.org/officeDocument/2006/math">
                    <m:f>
                      <m:fPr>
                        <m:ctrlPr>
                          <a:rPr kumimoji="1" lang="en-US" altLang="ja-JP" sz="2000" b="0" i="1" smtClean="0">
                            <a:latin typeface="Cambria Math" panose="02040503050406030204" pitchFamily="18" charset="0"/>
                          </a:rPr>
                        </m:ctrlPr>
                      </m:fPr>
                      <m:num>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𝑄</m:t>
                            </m:r>
                          </m:e>
                          <m:sub>
                            <m:r>
                              <a:rPr kumimoji="1" lang="en-US" altLang="ja-JP" sz="2000" b="0" i="1" smtClean="0">
                                <a:latin typeface="Cambria Math" panose="02040503050406030204" pitchFamily="18" charset="0"/>
                              </a:rPr>
                              <m:t>2</m:t>
                            </m:r>
                          </m:sub>
                        </m:sSub>
                      </m:num>
                      <m:den>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𝑄</m:t>
                            </m:r>
                          </m:e>
                          <m:sub>
                            <m:r>
                              <a:rPr kumimoji="1" lang="en-US" altLang="ja-JP" sz="2000" b="0" i="1" smtClean="0">
                                <a:latin typeface="Cambria Math" panose="02040503050406030204" pitchFamily="18" charset="0"/>
                              </a:rPr>
                              <m:t>1</m:t>
                            </m:r>
                          </m:sub>
                        </m:sSub>
                      </m:den>
                    </m:f>
                    <m:r>
                      <a:rPr kumimoji="1" lang="en-US" altLang="ja-JP" sz="2000" b="0" i="1" smtClean="0">
                        <a:latin typeface="Cambria Math" panose="02040503050406030204" pitchFamily="18" charset="0"/>
                        <a:ea typeface="Cambria Math" panose="02040503050406030204" pitchFamily="18" charset="0"/>
                      </a:rPr>
                      <m:t>×100</m:t>
                    </m:r>
                  </m:oMath>
                </a14:m>
                <a:endParaRPr kumimoji="1" lang="ja-JP" altLang="en-US" sz="2000" dirty="0"/>
              </a:p>
            </p:txBody>
          </p:sp>
        </mc:Choice>
        <mc:Fallback xmlns="">
          <p:sp>
            <p:nvSpPr>
              <p:cNvPr id="64" name="テキスト ボックス 63">
                <a:extLst>
                  <a:ext uri="{FF2B5EF4-FFF2-40B4-BE49-F238E27FC236}">
                    <a16:creationId xmlns:a16="http://schemas.microsoft.com/office/drawing/2014/main" id="{67403F7A-9991-4371-9FD2-43D005051265}"/>
                  </a:ext>
                </a:extLst>
              </p:cNvPr>
              <p:cNvSpPr txBox="1">
                <a:spLocks noRot="1" noChangeAspect="1" noMove="1" noResize="1" noEditPoints="1" noAdjustHandles="1" noChangeArrowheads="1" noChangeShapeType="1" noTextEdit="1"/>
              </p:cNvSpPr>
              <p:nvPr/>
            </p:nvSpPr>
            <p:spPr>
              <a:xfrm>
                <a:off x="1728501" y="4537468"/>
                <a:ext cx="2689604" cy="567720"/>
              </a:xfrm>
              <a:prstGeom prst="rect">
                <a:avLst/>
              </a:prstGeom>
              <a:blipFill>
                <a:blip r:embed="rId6"/>
                <a:stretch>
                  <a:fillRect l="-2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8D72CBA-BDDB-456A-A3C2-E65F2BBD1EE9}"/>
                  </a:ext>
                </a:extLst>
              </p:cNvPr>
              <p:cNvSpPr txBox="1"/>
              <p:nvPr/>
            </p:nvSpPr>
            <p:spPr>
              <a:xfrm>
                <a:off x="9118698" y="4284079"/>
                <a:ext cx="2689604" cy="567720"/>
              </a:xfrm>
              <a:prstGeom prst="rect">
                <a:avLst/>
              </a:prstGeom>
              <a:noFill/>
            </p:spPr>
            <p:txBody>
              <a:bodyPr wrap="square" rtlCol="0">
                <a:spAutoFit/>
              </a:bodyPr>
              <a:lstStyle/>
              <a:p>
                <a:r>
                  <a:rPr kumimoji="1" lang="en-US" altLang="ja-JP" sz="2000" dirty="0"/>
                  <a:t>LRV</a:t>
                </a:r>
                <a:r>
                  <a:rPr kumimoji="1" lang="ja-JP" altLang="en-US" sz="2000" dirty="0"/>
                  <a:t>＝</a:t>
                </a:r>
                <a:r>
                  <a:rPr kumimoji="1" lang="en-US" altLang="ja-JP" sz="2000" b="0" dirty="0"/>
                  <a:t> </a:t>
                </a:r>
                <a14:m>
                  <m:oMath xmlns:m="http://schemas.openxmlformats.org/officeDocument/2006/math">
                    <m:r>
                      <a:rPr kumimoji="1" lang="en-US" altLang="ja-JP" sz="2000" b="0" i="0" smtClean="0">
                        <a:latin typeface="Cambria Math" panose="02040503050406030204" pitchFamily="18" charset="0"/>
                      </a:rPr>
                      <m:t>−</m:t>
                    </m:r>
                    <m:func>
                      <m:funcPr>
                        <m:ctrlPr>
                          <a:rPr kumimoji="1" lang="en-US" altLang="ja-JP" sz="2000" b="0" i="1" smtClean="0">
                            <a:latin typeface="Cambria Math" panose="02040503050406030204" pitchFamily="18" charset="0"/>
                          </a:rPr>
                        </m:ctrlPr>
                      </m:funcPr>
                      <m:fName>
                        <m:sSub>
                          <m:sSubPr>
                            <m:ctrlPr>
                              <a:rPr kumimoji="1" lang="en-US" altLang="ja-JP" sz="2000" b="0" i="1" smtClean="0">
                                <a:latin typeface="Cambria Math" panose="02040503050406030204" pitchFamily="18" charset="0"/>
                              </a:rPr>
                            </m:ctrlPr>
                          </m:sSubPr>
                          <m:e>
                            <m:r>
                              <m:rPr>
                                <m:sty m:val="p"/>
                              </m:rPr>
                              <a:rPr kumimoji="1" lang="en-US" altLang="ja-JP" sz="2000" b="0" i="0" smtClean="0">
                                <a:latin typeface="Cambria Math" panose="02040503050406030204" pitchFamily="18" charset="0"/>
                              </a:rPr>
                              <m:t>log</m:t>
                            </m:r>
                          </m:e>
                          <m:sub>
                            <m:r>
                              <a:rPr kumimoji="1" lang="en-US" altLang="ja-JP" sz="2000" b="0" i="1" smtClean="0">
                                <a:latin typeface="Cambria Math" panose="02040503050406030204" pitchFamily="18" charset="0"/>
                              </a:rPr>
                              <m:t>10</m:t>
                            </m:r>
                          </m:sub>
                        </m:sSub>
                      </m:fName>
                      <m:e>
                        <m:r>
                          <a:rPr kumimoji="1" lang="en-US" altLang="ja-JP" sz="2000" b="0" i="1" smtClean="0">
                            <a:latin typeface="Cambria Math" panose="02040503050406030204" pitchFamily="18" charset="0"/>
                          </a:rPr>
                          <m:t>(</m:t>
                        </m:r>
                        <m:f>
                          <m:fPr>
                            <m:ctrlPr>
                              <a:rPr kumimoji="1" lang="en-US" altLang="ja-JP" sz="2000" i="1">
                                <a:latin typeface="Cambria Math" panose="02040503050406030204" pitchFamily="18" charset="0"/>
                              </a:rPr>
                            </m:ctrlPr>
                          </m:fPr>
                          <m:num>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𝐶</m:t>
                                </m:r>
                              </m:e>
                              <m:sub>
                                <m:r>
                                  <a:rPr kumimoji="1" lang="en-US" altLang="ja-JP" sz="2000" b="0" i="1" smtClean="0">
                                    <a:latin typeface="Cambria Math" panose="02040503050406030204" pitchFamily="18" charset="0"/>
                                  </a:rPr>
                                  <m:t>2</m:t>
                                </m:r>
                              </m:sub>
                            </m:sSub>
                          </m:num>
                          <m:den>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𝐶</m:t>
                                </m:r>
                              </m:e>
                              <m:sub>
                                <m:r>
                                  <a:rPr kumimoji="1" lang="en-US" altLang="ja-JP" sz="2000" b="0" i="1" smtClean="0">
                                    <a:latin typeface="Cambria Math" panose="02040503050406030204" pitchFamily="18" charset="0"/>
                                  </a:rPr>
                                  <m:t>1</m:t>
                                </m:r>
                              </m:sub>
                            </m:sSub>
                          </m:den>
                        </m:f>
                        <m:r>
                          <a:rPr kumimoji="1" lang="en-US" altLang="ja-JP" sz="2000" b="0" i="1" smtClean="0">
                            <a:latin typeface="Cambria Math" panose="02040503050406030204" pitchFamily="18" charset="0"/>
                          </a:rPr>
                          <m:t>)</m:t>
                        </m:r>
                      </m:e>
                    </m:func>
                  </m:oMath>
                </a14:m>
                <a:endParaRPr kumimoji="1" lang="ja-JP" altLang="en-US" sz="2000" dirty="0"/>
              </a:p>
            </p:txBody>
          </p:sp>
        </mc:Choice>
        <mc:Fallback xmlns="">
          <p:sp>
            <p:nvSpPr>
              <p:cNvPr id="65" name="テキスト ボックス 64">
                <a:extLst>
                  <a:ext uri="{FF2B5EF4-FFF2-40B4-BE49-F238E27FC236}">
                    <a16:creationId xmlns:a16="http://schemas.microsoft.com/office/drawing/2014/main" id="{68D72CBA-BDDB-456A-A3C2-E65F2BBD1EE9}"/>
                  </a:ext>
                </a:extLst>
              </p:cNvPr>
              <p:cNvSpPr txBox="1">
                <a:spLocks noRot="1" noChangeAspect="1" noMove="1" noResize="1" noEditPoints="1" noAdjustHandles="1" noChangeArrowheads="1" noChangeShapeType="1" noTextEdit="1"/>
              </p:cNvSpPr>
              <p:nvPr/>
            </p:nvSpPr>
            <p:spPr>
              <a:xfrm>
                <a:off x="9118698" y="4284079"/>
                <a:ext cx="2689604" cy="567720"/>
              </a:xfrm>
              <a:prstGeom prst="rect">
                <a:avLst/>
              </a:prstGeom>
              <a:blipFill>
                <a:blip r:embed="rId7"/>
                <a:stretch>
                  <a:fillRect l="-2494"/>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01948CF4-0D03-47E9-A683-3F5DDA2DA96B}"/>
              </a:ext>
            </a:extLst>
          </p:cNvPr>
          <p:cNvSpPr txBox="1"/>
          <p:nvPr/>
        </p:nvSpPr>
        <p:spPr>
          <a:xfrm>
            <a:off x="5960508" y="4444641"/>
            <a:ext cx="30161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対数減少値</a:t>
            </a:r>
            <a:r>
              <a:rPr kumimoji="1" lang="ja-JP" altLang="en-US" sz="1400" dirty="0"/>
              <a:t>（ウイルス除去率）</a:t>
            </a:r>
            <a:endParaRPr kumimoji="1" lang="ja-JP" altLang="en-US" sz="1600" dirty="0"/>
          </a:p>
        </p:txBody>
      </p:sp>
      <p:sp>
        <p:nvSpPr>
          <p:cNvPr id="70" name="テキスト ボックス 69">
            <a:extLst>
              <a:ext uri="{FF2B5EF4-FFF2-40B4-BE49-F238E27FC236}">
                <a16:creationId xmlns:a16="http://schemas.microsoft.com/office/drawing/2014/main" id="{1A646EEE-B1AC-4BB7-9E88-E0DEBE05879E}"/>
              </a:ext>
            </a:extLst>
          </p:cNvPr>
          <p:cNvSpPr txBox="1"/>
          <p:nvPr/>
        </p:nvSpPr>
        <p:spPr>
          <a:xfrm>
            <a:off x="5960508" y="5180629"/>
            <a:ext cx="29018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イオン状物質除去率</a:t>
            </a:r>
          </a:p>
        </p:txBody>
      </p:sp>
      <p:sp>
        <p:nvSpPr>
          <p:cNvPr id="71" name="テキスト ボックス 70">
            <a:extLst>
              <a:ext uri="{FF2B5EF4-FFF2-40B4-BE49-F238E27FC236}">
                <a16:creationId xmlns:a16="http://schemas.microsoft.com/office/drawing/2014/main" id="{948E1C52-7CBC-4B99-A06A-8A72AF1E8DE0}"/>
              </a:ext>
            </a:extLst>
          </p:cNvPr>
          <p:cNvSpPr txBox="1"/>
          <p:nvPr/>
        </p:nvSpPr>
        <p:spPr>
          <a:xfrm>
            <a:off x="5926724" y="3997174"/>
            <a:ext cx="2901852" cy="369332"/>
          </a:xfrm>
          <a:prstGeom prst="rect">
            <a:avLst/>
          </a:prstGeom>
          <a:noFill/>
        </p:spPr>
        <p:txBody>
          <a:bodyPr wrap="square" rtlCol="0">
            <a:spAutoFit/>
          </a:bodyPr>
          <a:lstStyle/>
          <a:p>
            <a:r>
              <a:rPr kumimoji="1" lang="ja-JP" altLang="en-US" dirty="0"/>
              <a:t>除去率</a:t>
            </a:r>
          </a:p>
        </p:txBody>
      </p:sp>
      <p:sp>
        <p:nvSpPr>
          <p:cNvPr id="72" name="テキスト ボックス 71">
            <a:extLst>
              <a:ext uri="{FF2B5EF4-FFF2-40B4-BE49-F238E27FC236}">
                <a16:creationId xmlns:a16="http://schemas.microsoft.com/office/drawing/2014/main" id="{8576D52F-D468-4611-8E87-66471CF1A144}"/>
              </a:ext>
            </a:extLst>
          </p:cNvPr>
          <p:cNvSpPr txBox="1"/>
          <p:nvPr/>
        </p:nvSpPr>
        <p:spPr>
          <a:xfrm>
            <a:off x="780906" y="3945525"/>
            <a:ext cx="1545679" cy="338554"/>
          </a:xfrm>
          <a:prstGeom prst="rect">
            <a:avLst/>
          </a:prstGeom>
          <a:noFill/>
        </p:spPr>
        <p:txBody>
          <a:bodyPr wrap="square" rtlCol="0">
            <a:spAutoFit/>
          </a:bodyPr>
          <a:lstStyle/>
          <a:p>
            <a:pPr algn="ctr"/>
            <a:r>
              <a:rPr kumimoji="1" lang="en-US" altLang="ja-JP" sz="1600" b="1" dirty="0"/>
              <a:t>RO</a:t>
            </a:r>
            <a:r>
              <a:rPr kumimoji="1" lang="ja-JP" altLang="en-US" sz="1600" b="1" dirty="0"/>
              <a:t>膜の性能</a:t>
            </a:r>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4CC552AA-3726-41E6-9F08-C378C944A693}"/>
                  </a:ext>
                </a:extLst>
              </p:cNvPr>
              <p:cNvSpPr txBox="1"/>
              <p:nvPr/>
            </p:nvSpPr>
            <p:spPr>
              <a:xfrm>
                <a:off x="8828576" y="4983501"/>
                <a:ext cx="2689604" cy="658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a:latin typeface="Cambria Math" panose="02040503050406030204" pitchFamily="18" charset="0"/>
                            </a:rPr>
                          </m:ctrlPr>
                        </m:fPr>
                        <m:num>
                          <m:sSub>
                            <m:sSubPr>
                              <m:ctrlPr>
                                <a:rPr kumimoji="1" lang="en-US" altLang="ja-JP" i="1">
                                  <a:latin typeface="Cambria Math" panose="02040503050406030204" pitchFamily="18" charset="0"/>
                                </a:rPr>
                              </m:ctrlPr>
                            </m:sSubPr>
                            <m:e>
                              <m:r>
                                <a:rPr kumimoji="1" lang="en-US" altLang="ja-JP" b="0" i="1" smtClean="0">
                                  <a:latin typeface="Cambria Math" panose="02040503050406030204" pitchFamily="18" charset="0"/>
                                </a:rPr>
                                <m:t>𝐸</m:t>
                              </m:r>
                              <m:r>
                                <a:rPr kumimoji="1" lang="en-US" altLang="ja-JP" i="1">
                                  <a:latin typeface="Cambria Math" panose="02040503050406030204" pitchFamily="18" charset="0"/>
                                </a:rPr>
                                <m:t>𝐶</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𝐸𝐶</m:t>
                              </m:r>
                            </m:e>
                            <m:sub>
                              <m:r>
                                <a:rPr kumimoji="1" lang="en-US" altLang="ja-JP" b="0" i="1" smtClean="0">
                                  <a:latin typeface="Cambria Math" panose="02040503050406030204" pitchFamily="18" charset="0"/>
                                </a:rPr>
                                <m:t>1</m:t>
                              </m:r>
                            </m:sub>
                          </m:sSub>
                        </m:num>
                        <m:den>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𝐸𝐶</m:t>
                              </m:r>
                            </m:e>
                            <m:sub>
                              <m:r>
                                <a:rPr kumimoji="1" lang="en-US" altLang="ja-JP" b="0" i="1" smtClean="0">
                                  <a:latin typeface="Cambria Math" panose="02040503050406030204" pitchFamily="18" charset="0"/>
                                </a:rPr>
                                <m:t>1</m:t>
                              </m:r>
                            </m:sub>
                          </m:sSub>
                        </m:den>
                      </m:f>
                      <m:r>
                        <a:rPr kumimoji="1" lang="en-US" altLang="ja-JP" i="1">
                          <a:latin typeface="Cambria Math" panose="02040503050406030204" pitchFamily="18" charset="0"/>
                          <a:ea typeface="Cambria Math" panose="02040503050406030204" pitchFamily="18" charset="0"/>
                        </a:rPr>
                        <m:t>×100</m:t>
                      </m:r>
                    </m:oMath>
                  </m:oMathPara>
                </a14:m>
                <a:endParaRPr kumimoji="1" lang="ja-JP" altLang="en-US" dirty="0"/>
              </a:p>
            </p:txBody>
          </p:sp>
        </mc:Choice>
        <mc:Fallback xmlns="">
          <p:sp>
            <p:nvSpPr>
              <p:cNvPr id="73" name="テキスト ボックス 72">
                <a:extLst>
                  <a:ext uri="{FF2B5EF4-FFF2-40B4-BE49-F238E27FC236}">
                    <a16:creationId xmlns:a16="http://schemas.microsoft.com/office/drawing/2014/main" id="{4CC552AA-3726-41E6-9F08-C378C944A693}"/>
                  </a:ext>
                </a:extLst>
              </p:cNvPr>
              <p:cNvSpPr txBox="1">
                <a:spLocks noRot="1" noChangeAspect="1" noMove="1" noResize="1" noEditPoints="1" noAdjustHandles="1" noChangeArrowheads="1" noChangeShapeType="1" noTextEdit="1"/>
              </p:cNvSpPr>
              <p:nvPr/>
            </p:nvSpPr>
            <p:spPr>
              <a:xfrm>
                <a:off x="8828576" y="4983501"/>
                <a:ext cx="2689604" cy="658065"/>
              </a:xfrm>
              <a:prstGeom prst="rect">
                <a:avLst/>
              </a:prstGeom>
              <a:blipFill>
                <a:blip r:embed="rId8"/>
                <a:stretch>
                  <a:fillRect/>
                </a:stretch>
              </a:blipFill>
            </p:spPr>
            <p:txBody>
              <a:bodyPr/>
              <a:lstStyle/>
              <a:p>
                <a:r>
                  <a:rPr lang="ja-JP" altLang="en-US">
                    <a:noFill/>
                  </a:rPr>
                  <a:t> </a:t>
                </a:r>
              </a:p>
            </p:txBody>
          </p:sp>
        </mc:Fallback>
      </mc:AlternateContent>
      <p:sp>
        <p:nvSpPr>
          <p:cNvPr id="80" name="テキスト プレースホルダー 5">
            <a:extLst>
              <a:ext uri="{FF2B5EF4-FFF2-40B4-BE49-F238E27FC236}">
                <a16:creationId xmlns:a16="http://schemas.microsoft.com/office/drawing/2014/main" id="{673B9984-FB55-4AC9-8A85-617C19C63396}"/>
              </a:ext>
            </a:extLst>
          </p:cNvPr>
          <p:cNvSpPr>
            <a:spLocks noGrp="1"/>
          </p:cNvSpPr>
          <p:nvPr>
            <p:ph type="body" sz="quarter" idx="11"/>
          </p:nvPr>
        </p:nvSpPr>
        <p:spPr>
          <a:xfrm>
            <a:off x="164629" y="1055247"/>
            <a:ext cx="12027371" cy="518094"/>
          </a:xfrm>
        </p:spPr>
        <p:txBody>
          <a:bodyPr>
            <a:normAutofit/>
          </a:bodyPr>
          <a:lstStyle/>
          <a:p>
            <a:pPr marL="342900" indent="-342900">
              <a:buFont typeface="Wingdings" panose="05000000000000000000" pitchFamily="2" charset="2"/>
              <a:buChar char="n"/>
            </a:pPr>
            <a:r>
              <a:rPr lang="en-US" altLang="ja-JP" sz="2800" dirty="0"/>
              <a:t>RO</a:t>
            </a:r>
            <a:r>
              <a:rPr lang="ja-JP" altLang="en-US" sz="2800" dirty="0"/>
              <a:t>膜性能は、除去率と回収率で測られている。</a:t>
            </a:r>
            <a:endParaRPr lang="en-US" altLang="ja-JP" sz="2800" dirty="0"/>
          </a:p>
        </p:txBody>
      </p:sp>
      <p:sp>
        <p:nvSpPr>
          <p:cNvPr id="81" name="テキスト ボックス 80">
            <a:extLst>
              <a:ext uri="{FF2B5EF4-FFF2-40B4-BE49-F238E27FC236}">
                <a16:creationId xmlns:a16="http://schemas.microsoft.com/office/drawing/2014/main" id="{613319B3-AA2C-48E8-ACEC-038A35BF099E}"/>
              </a:ext>
            </a:extLst>
          </p:cNvPr>
          <p:cNvSpPr txBox="1"/>
          <p:nvPr/>
        </p:nvSpPr>
        <p:spPr>
          <a:xfrm>
            <a:off x="2360889" y="5673479"/>
            <a:ext cx="7288003" cy="369332"/>
          </a:xfrm>
          <a:prstGeom prst="rect">
            <a:avLst/>
          </a:prstGeom>
          <a:noFill/>
        </p:spPr>
        <p:txBody>
          <a:bodyPr wrap="square" rtlCol="0">
            <a:spAutoFit/>
          </a:bodyPr>
          <a:lstStyle/>
          <a:p>
            <a:pPr algn="ctr"/>
            <a:r>
              <a:rPr kumimoji="1" lang="ja-JP" altLang="en-US" b="1" dirty="0"/>
              <a:t>膜性能を評価するには、どのデータを監視する必要があるか？</a:t>
            </a:r>
            <a:endParaRPr kumimoji="1" lang="en-US" altLang="ja-JP" b="1" dirty="0"/>
          </a:p>
        </p:txBody>
      </p:sp>
    </p:spTree>
    <p:extLst>
      <p:ext uri="{BB962C8B-B14F-4D97-AF65-F5344CB8AC3E}">
        <p14:creationId xmlns:p14="http://schemas.microsoft.com/office/powerpoint/2010/main" val="212359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ja-JP" altLang="en-US" dirty="0"/>
              <a:t>ファウリングとスケーリング</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33</a:t>
            </a:fld>
            <a:endParaRPr kumimoji="1" lang="ja-JP" altLang="en-US"/>
          </a:p>
        </p:txBody>
      </p:sp>
      <p:sp>
        <p:nvSpPr>
          <p:cNvPr id="2" name="正方形/長方形 1">
            <a:extLst>
              <a:ext uri="{FF2B5EF4-FFF2-40B4-BE49-F238E27FC236}">
                <a16:creationId xmlns:a16="http://schemas.microsoft.com/office/drawing/2014/main" id="{BDAA06C8-E14E-4AF3-9B79-87D6F2871CCC}"/>
              </a:ext>
            </a:extLst>
          </p:cNvPr>
          <p:cNvSpPr/>
          <p:nvPr/>
        </p:nvSpPr>
        <p:spPr>
          <a:xfrm>
            <a:off x="10150013" y="3777329"/>
            <a:ext cx="1857768"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楕円 3">
            <a:extLst>
              <a:ext uri="{FF2B5EF4-FFF2-40B4-BE49-F238E27FC236}">
                <a16:creationId xmlns:a16="http://schemas.microsoft.com/office/drawing/2014/main" id="{1B723242-F2CC-485E-A714-7219E44CF7B6}"/>
              </a:ext>
            </a:extLst>
          </p:cNvPr>
          <p:cNvSpPr/>
          <p:nvPr/>
        </p:nvSpPr>
        <p:spPr>
          <a:xfrm>
            <a:off x="10209953" y="3777329"/>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0EEF3126-8879-4644-BF1B-760DFAAFA8A8}"/>
              </a:ext>
            </a:extLst>
          </p:cNvPr>
          <p:cNvSpPr/>
          <p:nvPr/>
        </p:nvSpPr>
        <p:spPr>
          <a:xfrm>
            <a:off x="10614375" y="3777329"/>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A9C831FC-C5CE-4926-9A68-D0065090DFD9}"/>
              </a:ext>
            </a:extLst>
          </p:cNvPr>
          <p:cNvSpPr/>
          <p:nvPr/>
        </p:nvSpPr>
        <p:spPr>
          <a:xfrm>
            <a:off x="11581163" y="3777329"/>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47E3B504-4CCB-49E2-BBE9-FB02CBD62A8A}"/>
              </a:ext>
            </a:extLst>
          </p:cNvPr>
          <p:cNvCxnSpPr>
            <a:cxnSpLocks/>
            <a:endCxn id="2" idx="1"/>
          </p:cNvCxnSpPr>
          <p:nvPr/>
        </p:nvCxnSpPr>
        <p:spPr>
          <a:xfrm>
            <a:off x="8502718" y="3949009"/>
            <a:ext cx="1647295"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6C96357-F46B-4FC5-8EF4-3A4DF3AD99C7}"/>
              </a:ext>
            </a:extLst>
          </p:cNvPr>
          <p:cNvSpPr txBox="1"/>
          <p:nvPr/>
        </p:nvSpPr>
        <p:spPr>
          <a:xfrm>
            <a:off x="11064962" y="3814119"/>
            <a:ext cx="502291" cy="254361"/>
          </a:xfrm>
          <a:prstGeom prst="rect">
            <a:avLst/>
          </a:prstGeom>
          <a:noFill/>
        </p:spPr>
        <p:txBody>
          <a:bodyPr wrap="square" rtlCol="0">
            <a:spAutoFit/>
          </a:bodyPr>
          <a:lstStyle/>
          <a:p>
            <a:pPr algn="ctr"/>
            <a:r>
              <a:rPr kumimoji="1" lang="ja-JP" altLang="en-US" sz="1400" dirty="0"/>
              <a:t>・・・</a:t>
            </a:r>
          </a:p>
        </p:txBody>
      </p:sp>
      <p:sp>
        <p:nvSpPr>
          <p:cNvPr id="34" name="矢印: 下 33">
            <a:extLst>
              <a:ext uri="{FF2B5EF4-FFF2-40B4-BE49-F238E27FC236}">
                <a16:creationId xmlns:a16="http://schemas.microsoft.com/office/drawing/2014/main" id="{1DFF763C-8AC8-4786-87DE-53CA73F951AE}"/>
              </a:ext>
            </a:extLst>
          </p:cNvPr>
          <p:cNvSpPr/>
          <p:nvPr/>
        </p:nvSpPr>
        <p:spPr>
          <a:xfrm>
            <a:off x="8966070" y="3373966"/>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990DC0D0-AB21-4628-8E66-C3976E172F29}"/>
              </a:ext>
            </a:extLst>
          </p:cNvPr>
          <p:cNvSpPr txBox="1"/>
          <p:nvPr/>
        </p:nvSpPr>
        <p:spPr>
          <a:xfrm>
            <a:off x="8158549" y="2643904"/>
            <a:ext cx="1952884" cy="646331"/>
          </a:xfrm>
          <a:prstGeom prst="rect">
            <a:avLst/>
          </a:prstGeom>
          <a:noFill/>
        </p:spPr>
        <p:txBody>
          <a:bodyPr wrap="square" rtlCol="0">
            <a:spAutoFit/>
          </a:bodyPr>
          <a:lstStyle/>
          <a:p>
            <a:pPr algn="ctr"/>
            <a:r>
              <a:rPr kumimoji="1" lang="ja-JP" altLang="en-US" dirty="0"/>
              <a:t>アンチスケーラント</a:t>
            </a:r>
            <a:r>
              <a:rPr kumimoji="1" lang="en-US" altLang="ja-JP" dirty="0"/>
              <a:t>NaOH</a:t>
            </a:r>
            <a:endParaRPr kumimoji="1" lang="ja-JP" altLang="en-US" dirty="0"/>
          </a:p>
        </p:txBody>
      </p:sp>
      <p:pic>
        <p:nvPicPr>
          <p:cNvPr id="36" name="Picture 2">
            <a:extLst>
              <a:ext uri="{FF2B5EF4-FFF2-40B4-BE49-F238E27FC236}">
                <a16:creationId xmlns:a16="http://schemas.microsoft.com/office/drawing/2014/main" id="{BA808377-10F7-4A4F-BFC2-3B1122777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72" y="2594727"/>
            <a:ext cx="4467980" cy="2210638"/>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a:extLst>
              <a:ext uri="{FF2B5EF4-FFF2-40B4-BE49-F238E27FC236}">
                <a16:creationId xmlns:a16="http://schemas.microsoft.com/office/drawing/2014/main" id="{C4E11B6A-9BD2-46C4-B476-2D51CD0A92BF}"/>
              </a:ext>
            </a:extLst>
          </p:cNvPr>
          <p:cNvSpPr txBox="1"/>
          <p:nvPr/>
        </p:nvSpPr>
        <p:spPr>
          <a:xfrm>
            <a:off x="473206" y="2192777"/>
            <a:ext cx="4308798" cy="338554"/>
          </a:xfrm>
          <a:prstGeom prst="rect">
            <a:avLst/>
          </a:prstGeom>
          <a:noFill/>
        </p:spPr>
        <p:txBody>
          <a:bodyPr wrap="square" rtlCol="0">
            <a:spAutoFit/>
          </a:bodyPr>
          <a:lstStyle/>
          <a:p>
            <a:pPr algn="ctr"/>
            <a:r>
              <a:rPr kumimoji="1" lang="ja-JP" altLang="en-US" sz="1600" dirty="0"/>
              <a:t>閉塞に伴い、回収率が低下するため、洗浄が必要</a:t>
            </a:r>
          </a:p>
        </p:txBody>
      </p:sp>
      <p:sp>
        <p:nvSpPr>
          <p:cNvPr id="38" name="テキスト ボックス 37">
            <a:extLst>
              <a:ext uri="{FF2B5EF4-FFF2-40B4-BE49-F238E27FC236}">
                <a16:creationId xmlns:a16="http://schemas.microsoft.com/office/drawing/2014/main" id="{73BC95D2-CE90-4FEB-829D-577B1AE233F7}"/>
              </a:ext>
            </a:extLst>
          </p:cNvPr>
          <p:cNvSpPr txBox="1"/>
          <p:nvPr/>
        </p:nvSpPr>
        <p:spPr>
          <a:xfrm>
            <a:off x="6647929" y="6000191"/>
            <a:ext cx="5356872" cy="276999"/>
          </a:xfrm>
          <a:prstGeom prst="rect">
            <a:avLst/>
          </a:prstGeom>
          <a:noFill/>
        </p:spPr>
        <p:txBody>
          <a:bodyPr wrap="square" rtlCol="0">
            <a:spAutoFit/>
          </a:bodyPr>
          <a:lstStyle/>
          <a:p>
            <a:r>
              <a:rPr kumimoji="1" lang="en-US" altLang="ja-JP" sz="1200" dirty="0"/>
              <a:t>https://www.muro-chem.co.jp/business/chemical/separation_membrane.html</a:t>
            </a:r>
            <a:endParaRPr kumimoji="1" lang="ja-JP" altLang="en-US" sz="1200" dirty="0"/>
          </a:p>
        </p:txBody>
      </p:sp>
      <p:sp>
        <p:nvSpPr>
          <p:cNvPr id="39" name="テキスト ボックス 38">
            <a:extLst>
              <a:ext uri="{FF2B5EF4-FFF2-40B4-BE49-F238E27FC236}">
                <a16:creationId xmlns:a16="http://schemas.microsoft.com/office/drawing/2014/main" id="{2577461C-CF97-4DA1-B5D8-C1997A6424B8}"/>
              </a:ext>
            </a:extLst>
          </p:cNvPr>
          <p:cNvSpPr txBox="1"/>
          <p:nvPr/>
        </p:nvSpPr>
        <p:spPr>
          <a:xfrm>
            <a:off x="382710" y="1709152"/>
            <a:ext cx="2589090" cy="40011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ファウリング除去</a:t>
            </a:r>
          </a:p>
        </p:txBody>
      </p:sp>
      <p:pic>
        <p:nvPicPr>
          <p:cNvPr id="40" name="図 39">
            <a:extLst>
              <a:ext uri="{FF2B5EF4-FFF2-40B4-BE49-F238E27FC236}">
                <a16:creationId xmlns:a16="http://schemas.microsoft.com/office/drawing/2014/main" id="{508FF5E6-87DF-4810-AFAE-E4CFAB0AAD52}"/>
              </a:ext>
            </a:extLst>
          </p:cNvPr>
          <p:cNvPicPr>
            <a:picLocks noChangeAspect="1"/>
          </p:cNvPicPr>
          <p:nvPr/>
        </p:nvPicPr>
        <p:blipFill>
          <a:blip r:embed="rId3"/>
          <a:stretch>
            <a:fillRect/>
          </a:stretch>
        </p:blipFill>
        <p:spPr>
          <a:xfrm>
            <a:off x="4976664" y="2554885"/>
            <a:ext cx="2303499" cy="2245912"/>
          </a:xfrm>
          <a:prstGeom prst="rect">
            <a:avLst/>
          </a:prstGeom>
        </p:spPr>
      </p:pic>
      <p:sp>
        <p:nvSpPr>
          <p:cNvPr id="41" name="テキスト ボックス 40">
            <a:extLst>
              <a:ext uri="{FF2B5EF4-FFF2-40B4-BE49-F238E27FC236}">
                <a16:creationId xmlns:a16="http://schemas.microsoft.com/office/drawing/2014/main" id="{D80DE296-96A1-40F2-99CD-AA118B68BB75}"/>
              </a:ext>
            </a:extLst>
          </p:cNvPr>
          <p:cNvSpPr txBox="1"/>
          <p:nvPr/>
        </p:nvSpPr>
        <p:spPr>
          <a:xfrm>
            <a:off x="7728121" y="1695803"/>
            <a:ext cx="2139744" cy="40011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スケール防止</a:t>
            </a:r>
          </a:p>
        </p:txBody>
      </p:sp>
      <p:sp>
        <p:nvSpPr>
          <p:cNvPr id="42" name="テキスト ボックス 41">
            <a:extLst>
              <a:ext uri="{FF2B5EF4-FFF2-40B4-BE49-F238E27FC236}">
                <a16:creationId xmlns:a16="http://schemas.microsoft.com/office/drawing/2014/main" id="{C7F6C4D8-BE74-4D9E-8492-DC80DEB5624F}"/>
              </a:ext>
            </a:extLst>
          </p:cNvPr>
          <p:cNvSpPr txBox="1"/>
          <p:nvPr/>
        </p:nvSpPr>
        <p:spPr>
          <a:xfrm>
            <a:off x="425514" y="4877794"/>
            <a:ext cx="4918884" cy="338554"/>
          </a:xfrm>
          <a:prstGeom prst="rect">
            <a:avLst/>
          </a:prstGeom>
          <a:noFill/>
        </p:spPr>
        <p:txBody>
          <a:bodyPr wrap="square" rtlCol="0">
            <a:spAutoFit/>
          </a:bodyPr>
          <a:lstStyle/>
          <a:p>
            <a:r>
              <a:rPr kumimoji="1" lang="ja-JP" altLang="en-US" sz="1600" dirty="0"/>
              <a:t>膜間差圧などで検知し、定期的に物理洗浄</a:t>
            </a:r>
            <a:r>
              <a:rPr kumimoji="1" lang="ja-JP" altLang="en-US" sz="1400" dirty="0"/>
              <a:t>（逆洗浄など）</a:t>
            </a:r>
          </a:p>
        </p:txBody>
      </p:sp>
      <p:sp>
        <p:nvSpPr>
          <p:cNvPr id="45" name="テキスト ボックス 44">
            <a:extLst>
              <a:ext uri="{FF2B5EF4-FFF2-40B4-BE49-F238E27FC236}">
                <a16:creationId xmlns:a16="http://schemas.microsoft.com/office/drawing/2014/main" id="{3E8E50E6-CFE7-4808-AEA9-C78FDC217BDC}"/>
              </a:ext>
            </a:extLst>
          </p:cNvPr>
          <p:cNvSpPr txBox="1"/>
          <p:nvPr/>
        </p:nvSpPr>
        <p:spPr>
          <a:xfrm>
            <a:off x="425514" y="5224746"/>
            <a:ext cx="2994834" cy="338554"/>
          </a:xfrm>
          <a:prstGeom prst="rect">
            <a:avLst/>
          </a:prstGeom>
          <a:noFill/>
        </p:spPr>
        <p:txBody>
          <a:bodyPr wrap="square" rtlCol="0">
            <a:spAutoFit/>
          </a:bodyPr>
          <a:lstStyle/>
          <a:p>
            <a:r>
              <a:rPr kumimoji="1" lang="ja-JP" altLang="en-US" sz="1600" dirty="0"/>
              <a:t>薬剤洗浄でファウリングを除去する</a:t>
            </a:r>
          </a:p>
        </p:txBody>
      </p:sp>
      <p:sp>
        <p:nvSpPr>
          <p:cNvPr id="46" name="テキスト ボックス 45">
            <a:extLst>
              <a:ext uri="{FF2B5EF4-FFF2-40B4-BE49-F238E27FC236}">
                <a16:creationId xmlns:a16="http://schemas.microsoft.com/office/drawing/2014/main" id="{1EE15E7B-6096-4686-A133-796D5444DBC9}"/>
              </a:ext>
            </a:extLst>
          </p:cNvPr>
          <p:cNvSpPr txBox="1"/>
          <p:nvPr/>
        </p:nvSpPr>
        <p:spPr>
          <a:xfrm>
            <a:off x="8061813" y="4891163"/>
            <a:ext cx="3704673" cy="338554"/>
          </a:xfrm>
          <a:prstGeom prst="rect">
            <a:avLst/>
          </a:prstGeom>
          <a:noFill/>
        </p:spPr>
        <p:txBody>
          <a:bodyPr wrap="square" rtlCol="0">
            <a:spAutoFit/>
          </a:bodyPr>
          <a:lstStyle/>
          <a:p>
            <a:pPr algn="ctr"/>
            <a:r>
              <a:rPr kumimoji="1" lang="ja-JP" altLang="en-US" sz="1600" dirty="0"/>
              <a:t>結晶析出を防止するために、薬品で前処理</a:t>
            </a:r>
          </a:p>
        </p:txBody>
      </p:sp>
      <p:sp>
        <p:nvSpPr>
          <p:cNvPr id="47" name="テキスト プレースホルダー 5">
            <a:extLst>
              <a:ext uri="{FF2B5EF4-FFF2-40B4-BE49-F238E27FC236}">
                <a16:creationId xmlns:a16="http://schemas.microsoft.com/office/drawing/2014/main" id="{C9352AFF-65FD-4211-AF51-04D235441799}"/>
              </a:ext>
            </a:extLst>
          </p:cNvPr>
          <p:cNvSpPr>
            <a:spLocks noGrp="1"/>
          </p:cNvSpPr>
          <p:nvPr>
            <p:ph type="body" sz="quarter" idx="11"/>
          </p:nvPr>
        </p:nvSpPr>
        <p:spPr>
          <a:xfrm>
            <a:off x="164629" y="1055247"/>
            <a:ext cx="12027371" cy="518094"/>
          </a:xfrm>
        </p:spPr>
        <p:txBody>
          <a:bodyPr>
            <a:normAutofit/>
          </a:bodyPr>
          <a:lstStyle/>
          <a:p>
            <a:pPr marL="342900" indent="-342900">
              <a:buFont typeface="Wingdings" panose="05000000000000000000" pitchFamily="2" charset="2"/>
              <a:buChar char="n"/>
            </a:pPr>
            <a:r>
              <a:rPr lang="en-US" altLang="ja-JP" sz="2800" dirty="0"/>
              <a:t>RO</a:t>
            </a:r>
            <a:r>
              <a:rPr lang="ja-JP" altLang="en-US" sz="2800" dirty="0"/>
              <a:t>膜性能を維持するには、洗浄や薬品添加が必要。</a:t>
            </a:r>
            <a:endParaRPr lang="en-US" altLang="ja-JP" sz="2800" dirty="0"/>
          </a:p>
        </p:txBody>
      </p:sp>
      <p:sp>
        <p:nvSpPr>
          <p:cNvPr id="48" name="テキスト ボックス 47">
            <a:extLst>
              <a:ext uri="{FF2B5EF4-FFF2-40B4-BE49-F238E27FC236}">
                <a16:creationId xmlns:a16="http://schemas.microsoft.com/office/drawing/2014/main" id="{05DD1300-7533-4738-92F2-3CD6737703ED}"/>
              </a:ext>
            </a:extLst>
          </p:cNvPr>
          <p:cNvSpPr txBox="1"/>
          <p:nvPr/>
        </p:nvSpPr>
        <p:spPr>
          <a:xfrm>
            <a:off x="2370414" y="5615902"/>
            <a:ext cx="7288003" cy="369332"/>
          </a:xfrm>
          <a:prstGeom prst="rect">
            <a:avLst/>
          </a:prstGeom>
          <a:noFill/>
        </p:spPr>
        <p:txBody>
          <a:bodyPr wrap="square" rtlCol="0">
            <a:spAutoFit/>
          </a:bodyPr>
          <a:lstStyle/>
          <a:p>
            <a:pPr algn="ctr"/>
            <a:r>
              <a:rPr kumimoji="1" lang="ja-JP" altLang="en-US" b="1" dirty="0"/>
              <a:t>膜性能を回復・劣化防止するには、どんな操作が必要か？</a:t>
            </a:r>
            <a:endParaRPr kumimoji="1" lang="en-US" altLang="ja-JP" b="1" dirty="0"/>
          </a:p>
        </p:txBody>
      </p:sp>
    </p:spTree>
    <p:extLst>
      <p:ext uri="{BB962C8B-B14F-4D97-AF65-F5344CB8AC3E}">
        <p14:creationId xmlns:p14="http://schemas.microsoft.com/office/powerpoint/2010/main" val="2347288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ja-JP" altLang="en-US" dirty="0"/>
              <a:t>塩分濃度と</a:t>
            </a:r>
            <a:r>
              <a:rPr lang="en-US" altLang="ja-JP" dirty="0"/>
              <a:t>RO</a:t>
            </a:r>
            <a:r>
              <a:rPr lang="ja-JP" altLang="en-US" dirty="0"/>
              <a:t>膜性能・発がん性物質</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34</a:t>
            </a:fld>
            <a:endParaRPr kumimoji="1" lang="ja-JP" altLang="en-US"/>
          </a:p>
        </p:txBody>
      </p:sp>
      <p:sp>
        <p:nvSpPr>
          <p:cNvPr id="47" name="テキスト プレースホルダー 5">
            <a:extLst>
              <a:ext uri="{FF2B5EF4-FFF2-40B4-BE49-F238E27FC236}">
                <a16:creationId xmlns:a16="http://schemas.microsoft.com/office/drawing/2014/main" id="{C9352AFF-65FD-4211-AF51-04D235441799}"/>
              </a:ext>
            </a:extLst>
          </p:cNvPr>
          <p:cNvSpPr>
            <a:spLocks noGrp="1"/>
          </p:cNvSpPr>
          <p:nvPr>
            <p:ph type="body" sz="quarter" idx="11"/>
          </p:nvPr>
        </p:nvSpPr>
        <p:spPr>
          <a:xfrm>
            <a:off x="164629" y="1055247"/>
            <a:ext cx="12027371" cy="518094"/>
          </a:xfrm>
        </p:spPr>
        <p:txBody>
          <a:bodyPr>
            <a:normAutofit/>
          </a:bodyPr>
          <a:lstStyle/>
          <a:p>
            <a:pPr marL="342900" indent="-342900">
              <a:buFont typeface="Wingdings" panose="05000000000000000000" pitchFamily="2" charset="2"/>
              <a:buChar char="n"/>
            </a:pPr>
            <a:r>
              <a:rPr lang="ja-JP" altLang="en-US" sz="2800" dirty="0"/>
              <a:t>塩分濃度が高いと、</a:t>
            </a:r>
            <a:r>
              <a:rPr lang="en-US" altLang="ja-JP" sz="2800" dirty="0"/>
              <a:t> RO</a:t>
            </a:r>
            <a:r>
              <a:rPr lang="ja-JP" altLang="en-US" sz="2800" dirty="0"/>
              <a:t>膜の劣化が速い上に、発がん性物質が残りやすい。</a:t>
            </a:r>
            <a:endParaRPr lang="en-US" altLang="ja-JP" sz="2800" dirty="0"/>
          </a:p>
        </p:txBody>
      </p:sp>
      <p:sp>
        <p:nvSpPr>
          <p:cNvPr id="24" name="テキスト ボックス 23">
            <a:extLst>
              <a:ext uri="{FF2B5EF4-FFF2-40B4-BE49-F238E27FC236}">
                <a16:creationId xmlns:a16="http://schemas.microsoft.com/office/drawing/2014/main" id="{7AF10254-14F5-4374-8F32-F5FB6A9B9708}"/>
              </a:ext>
            </a:extLst>
          </p:cNvPr>
          <p:cNvSpPr txBox="1"/>
          <p:nvPr/>
        </p:nvSpPr>
        <p:spPr>
          <a:xfrm>
            <a:off x="1609069" y="5282527"/>
            <a:ext cx="8973861" cy="369332"/>
          </a:xfrm>
          <a:prstGeom prst="rect">
            <a:avLst/>
          </a:prstGeom>
          <a:noFill/>
        </p:spPr>
        <p:txBody>
          <a:bodyPr wrap="square" rtlCol="0">
            <a:spAutoFit/>
          </a:bodyPr>
          <a:lstStyle/>
          <a:p>
            <a:pPr algn="ctr"/>
            <a:r>
              <a:rPr kumimoji="1" lang="ja-JP" altLang="en-US" b="1" dirty="0"/>
              <a:t>発がん性物質を抑制し、</a:t>
            </a:r>
            <a:r>
              <a:rPr kumimoji="1" lang="en-US" altLang="ja-JP" b="1" dirty="0"/>
              <a:t>RO</a:t>
            </a:r>
            <a:r>
              <a:rPr kumimoji="1" lang="ja-JP" altLang="en-US" b="1" dirty="0"/>
              <a:t>膜を延命するには、塩分濃度を低下させる薬品添加が必要</a:t>
            </a:r>
            <a:endParaRPr kumimoji="1" lang="en-US" altLang="ja-JP" b="1" dirty="0"/>
          </a:p>
        </p:txBody>
      </p:sp>
      <p:sp>
        <p:nvSpPr>
          <p:cNvPr id="25" name="テキスト ボックス 24">
            <a:extLst>
              <a:ext uri="{FF2B5EF4-FFF2-40B4-BE49-F238E27FC236}">
                <a16:creationId xmlns:a16="http://schemas.microsoft.com/office/drawing/2014/main" id="{3A1988B1-4A7C-41F8-822E-DBA6C3B24AC5}"/>
              </a:ext>
            </a:extLst>
          </p:cNvPr>
          <p:cNvSpPr txBox="1"/>
          <p:nvPr/>
        </p:nvSpPr>
        <p:spPr>
          <a:xfrm>
            <a:off x="659928" y="3338249"/>
            <a:ext cx="5093171" cy="646331"/>
          </a:xfrm>
          <a:prstGeom prst="rect">
            <a:avLst/>
          </a:prstGeom>
          <a:noFill/>
        </p:spPr>
        <p:txBody>
          <a:bodyPr wrap="square" rtlCol="0">
            <a:spAutoFit/>
          </a:bodyPr>
          <a:lstStyle/>
          <a:p>
            <a:r>
              <a:rPr kumimoji="1" lang="en-US" altLang="ja-JP" b="1" dirty="0" err="1"/>
              <a:t>NaClO</a:t>
            </a:r>
            <a:r>
              <a:rPr kumimoji="1" lang="ja-JP" altLang="en-US" b="1" dirty="0"/>
              <a:t>量が多すぎる</a:t>
            </a:r>
            <a:endParaRPr kumimoji="1" lang="en-US" altLang="ja-JP" b="1" dirty="0"/>
          </a:p>
          <a:p>
            <a:r>
              <a:rPr kumimoji="1" lang="ja-JP" altLang="en-US" b="1" dirty="0"/>
              <a:t>→トリハロメタンや</a:t>
            </a:r>
            <a:r>
              <a:rPr kumimoji="1" lang="en-US" altLang="ja-JP" b="1" dirty="0"/>
              <a:t>NDMA</a:t>
            </a:r>
            <a:r>
              <a:rPr kumimoji="1" lang="ja-JP" altLang="en-US" b="1" dirty="0"/>
              <a:t>が生成（発がん性物質）</a:t>
            </a:r>
          </a:p>
        </p:txBody>
      </p:sp>
      <p:sp>
        <p:nvSpPr>
          <p:cNvPr id="26" name="テキスト ボックス 25">
            <a:extLst>
              <a:ext uri="{FF2B5EF4-FFF2-40B4-BE49-F238E27FC236}">
                <a16:creationId xmlns:a16="http://schemas.microsoft.com/office/drawing/2014/main" id="{1EECBB6A-9CAF-4B4D-B268-ECBA7A2EB846}"/>
              </a:ext>
            </a:extLst>
          </p:cNvPr>
          <p:cNvSpPr txBox="1"/>
          <p:nvPr/>
        </p:nvSpPr>
        <p:spPr>
          <a:xfrm>
            <a:off x="6515652" y="3338249"/>
            <a:ext cx="5093171" cy="646331"/>
          </a:xfrm>
          <a:prstGeom prst="rect">
            <a:avLst/>
          </a:prstGeom>
          <a:noFill/>
        </p:spPr>
        <p:txBody>
          <a:bodyPr wrap="square" rtlCol="0">
            <a:spAutoFit/>
          </a:bodyPr>
          <a:lstStyle/>
          <a:p>
            <a:r>
              <a:rPr kumimoji="1" lang="ja-JP" altLang="en-US" b="1" dirty="0"/>
              <a:t>遊離残留塩素が多すぎる</a:t>
            </a:r>
            <a:endParaRPr kumimoji="1" lang="en-US" altLang="ja-JP" b="1" dirty="0"/>
          </a:p>
          <a:p>
            <a:r>
              <a:rPr kumimoji="1" lang="ja-JP" altLang="en-US" b="1" dirty="0"/>
              <a:t>→</a:t>
            </a:r>
            <a:r>
              <a:rPr kumimoji="1" lang="en-US" altLang="ja-JP" b="1" dirty="0"/>
              <a:t>RO</a:t>
            </a:r>
            <a:r>
              <a:rPr kumimoji="1" lang="ja-JP" altLang="en-US" b="1" dirty="0"/>
              <a:t>膜劣化を速める（膜交換コストがかかる）</a:t>
            </a:r>
          </a:p>
        </p:txBody>
      </p:sp>
      <p:sp>
        <p:nvSpPr>
          <p:cNvPr id="27" name="テキスト ボックス 26">
            <a:extLst>
              <a:ext uri="{FF2B5EF4-FFF2-40B4-BE49-F238E27FC236}">
                <a16:creationId xmlns:a16="http://schemas.microsoft.com/office/drawing/2014/main" id="{4AEB5058-A39C-441C-8795-03F555D9E1B9}"/>
              </a:ext>
            </a:extLst>
          </p:cNvPr>
          <p:cNvSpPr txBox="1"/>
          <p:nvPr/>
        </p:nvSpPr>
        <p:spPr>
          <a:xfrm>
            <a:off x="1468200" y="2022259"/>
            <a:ext cx="9255597" cy="400110"/>
          </a:xfrm>
          <a:prstGeom prst="rect">
            <a:avLst/>
          </a:prstGeom>
          <a:noFill/>
        </p:spPr>
        <p:txBody>
          <a:bodyPr wrap="square" rtlCol="0">
            <a:spAutoFit/>
          </a:bodyPr>
          <a:lstStyle/>
          <a:p>
            <a:r>
              <a:rPr lang="ja-JP" altLang="en-US" sz="2000" dirty="0"/>
              <a:t>次亜塩素酸ナトリウム</a:t>
            </a:r>
            <a:r>
              <a:rPr lang="ja-JP" altLang="en-US" dirty="0"/>
              <a:t>（次亜塩素酸ソーダ、</a:t>
            </a:r>
            <a:r>
              <a:rPr lang="en-US" altLang="ja-JP" dirty="0" err="1"/>
              <a:t>NaClO</a:t>
            </a:r>
            <a:r>
              <a:rPr lang="ja-JP" altLang="en-US" dirty="0"/>
              <a:t>）</a:t>
            </a:r>
            <a:r>
              <a:rPr lang="ja-JP" altLang="en-US" sz="2000" dirty="0"/>
              <a:t>を注入することで、殺菌力を持たせる</a:t>
            </a:r>
            <a:endParaRPr kumimoji="1" lang="en-US" altLang="ja-JP" b="1" dirty="0"/>
          </a:p>
        </p:txBody>
      </p:sp>
    </p:spTree>
    <p:extLst>
      <p:ext uri="{BB962C8B-B14F-4D97-AF65-F5344CB8AC3E}">
        <p14:creationId xmlns:p14="http://schemas.microsoft.com/office/powerpoint/2010/main" val="3840356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ja-JP" altLang="en-US" dirty="0"/>
              <a:t>松井さんメモ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35</a:t>
            </a:fld>
            <a:endParaRPr kumimoji="1" lang="ja-JP" altLang="en-US"/>
          </a:p>
        </p:txBody>
      </p:sp>
      <p:pic>
        <p:nvPicPr>
          <p:cNvPr id="4" name="図 3" descr="ホワイトボードに書かれた文字&#10;&#10;自動的に生成された説明">
            <a:extLst>
              <a:ext uri="{FF2B5EF4-FFF2-40B4-BE49-F238E27FC236}">
                <a16:creationId xmlns:a16="http://schemas.microsoft.com/office/drawing/2014/main" id="{05F5F68D-08AD-41D1-8D67-158893048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1" y="1809750"/>
            <a:ext cx="5181600" cy="3886200"/>
          </a:xfrm>
          <a:prstGeom prst="rect">
            <a:avLst/>
          </a:prstGeom>
        </p:spPr>
      </p:pic>
      <p:pic>
        <p:nvPicPr>
          <p:cNvPr id="9" name="図 8" descr="ホワイトボードに書かれた文字&#10;&#10;自動的に生成された説明">
            <a:extLst>
              <a:ext uri="{FF2B5EF4-FFF2-40B4-BE49-F238E27FC236}">
                <a16:creationId xmlns:a16="http://schemas.microsoft.com/office/drawing/2014/main" id="{D9231B04-1208-4017-B993-DE76398DE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76" y="1809750"/>
            <a:ext cx="5181599" cy="3886200"/>
          </a:xfrm>
          <a:prstGeom prst="rect">
            <a:avLst/>
          </a:prstGeom>
        </p:spPr>
      </p:pic>
    </p:spTree>
    <p:extLst>
      <p:ext uri="{BB962C8B-B14F-4D97-AF65-F5344CB8AC3E}">
        <p14:creationId xmlns:p14="http://schemas.microsoft.com/office/powerpoint/2010/main" val="25603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normAutofit/>
          </a:bodyPr>
          <a:lstStyle/>
          <a:p>
            <a:r>
              <a:rPr lang="en-US" altLang="ja-JP" dirty="0"/>
              <a:t>NAWI PJT</a:t>
            </a:r>
            <a:r>
              <a:rPr lang="ja-JP" altLang="en-US" dirty="0"/>
              <a:t>：位置づけ</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590783"/>
          </a:xfrm>
        </p:spPr>
        <p:txBody>
          <a:bodyPr/>
          <a:lstStyle/>
          <a:p>
            <a:r>
              <a:rPr lang="en-US" altLang="ja-JP" sz="2800" dirty="0" err="1"/>
              <a:t>Carollo</a:t>
            </a:r>
            <a:r>
              <a:rPr lang="ja-JP" altLang="en-US" sz="2800" dirty="0"/>
              <a:t>や</a:t>
            </a:r>
            <a:r>
              <a:rPr lang="en-US" altLang="ja-JP" sz="2800" dirty="0"/>
              <a:t>YCA</a:t>
            </a:r>
            <a:r>
              <a:rPr lang="ja-JP" altLang="en-US" sz="2800" dirty="0"/>
              <a:t>の管理のもとで、</a:t>
            </a:r>
            <a:r>
              <a:rPr lang="en-US" altLang="ja-JP" sz="2800" dirty="0"/>
              <a:t>YHQ</a:t>
            </a:r>
            <a:r>
              <a:rPr lang="ja-JP" altLang="en-US" sz="2800" dirty="0"/>
              <a:t>が具体案を検討していく。</a:t>
            </a:r>
            <a:endParaRPr lang="en-US" altLang="ja-JP" sz="2800" dirty="0"/>
          </a:p>
          <a:p>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en-US" altLang="ja-JP" sz="1600" b="1" dirty="0">
                <a:solidFill>
                  <a:schemeClr val="bg1"/>
                </a:solidFill>
              </a:rPr>
              <a:t>NAWI PJT</a:t>
            </a:r>
            <a:endParaRPr kumimoji="1" lang="ja-JP" altLang="en-US" sz="1600" b="1" dirty="0">
              <a:solidFill>
                <a:schemeClr val="bg1"/>
              </a:solidFill>
            </a:endParaRPr>
          </a:p>
        </p:txBody>
      </p:sp>
      <p:sp>
        <p:nvSpPr>
          <p:cNvPr id="68" name="正方形/長方形 67">
            <a:extLst>
              <a:ext uri="{FF2B5EF4-FFF2-40B4-BE49-F238E27FC236}">
                <a16:creationId xmlns:a16="http://schemas.microsoft.com/office/drawing/2014/main" id="{E1D8D493-5C78-4760-A2E3-E0832B76916F}"/>
              </a:ext>
            </a:extLst>
          </p:cNvPr>
          <p:cNvSpPr/>
          <p:nvPr/>
        </p:nvSpPr>
        <p:spPr>
          <a:xfrm>
            <a:off x="402410" y="3336452"/>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NAWI PJT</a:t>
            </a:r>
            <a:endParaRPr kumimoji="1" lang="ja-JP" altLang="en-US" dirty="0">
              <a:solidFill>
                <a:schemeClr val="bg1"/>
              </a:solidFill>
            </a:endParaRPr>
          </a:p>
        </p:txBody>
      </p:sp>
      <p:sp>
        <p:nvSpPr>
          <p:cNvPr id="81" name="正方形/長方形 80">
            <a:extLst>
              <a:ext uri="{FF2B5EF4-FFF2-40B4-BE49-F238E27FC236}">
                <a16:creationId xmlns:a16="http://schemas.microsoft.com/office/drawing/2014/main" id="{D5763455-43D4-47EB-8888-90B6DC69338D}"/>
              </a:ext>
            </a:extLst>
          </p:cNvPr>
          <p:cNvSpPr/>
          <p:nvPr/>
        </p:nvSpPr>
        <p:spPr>
          <a:xfrm>
            <a:off x="402411" y="1817394"/>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NEDO PJT</a:t>
            </a:r>
            <a:endParaRPr kumimoji="1" lang="ja-JP" altLang="en-US" dirty="0">
              <a:solidFill>
                <a:schemeClr val="bg1"/>
              </a:solidFill>
            </a:endParaRPr>
          </a:p>
        </p:txBody>
      </p:sp>
      <p:sp>
        <p:nvSpPr>
          <p:cNvPr id="83" name="テキスト ボックス 82">
            <a:extLst>
              <a:ext uri="{FF2B5EF4-FFF2-40B4-BE49-F238E27FC236}">
                <a16:creationId xmlns:a16="http://schemas.microsoft.com/office/drawing/2014/main" id="{AEF3D4D4-C458-4D92-AAA6-C0A6FC34BB4F}"/>
              </a:ext>
            </a:extLst>
          </p:cNvPr>
          <p:cNvSpPr txBox="1"/>
          <p:nvPr/>
        </p:nvSpPr>
        <p:spPr>
          <a:xfrm>
            <a:off x="354721" y="2350236"/>
            <a:ext cx="1106575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2022</a:t>
            </a:r>
            <a:r>
              <a:rPr kumimoji="1" lang="ja-JP" altLang="en-US" sz="1600" dirty="0"/>
              <a:t>年度：「省エネルギーを実現するための下水再生水の飲用化実証研究（米国カリフォルニア州）」採択</a:t>
            </a:r>
            <a:endParaRPr kumimoji="1" lang="en-US" altLang="ja-JP" sz="1600" dirty="0"/>
          </a:p>
        </p:txBody>
      </p:sp>
      <p:sp>
        <p:nvSpPr>
          <p:cNvPr id="84" name="テキスト ボックス 83">
            <a:extLst>
              <a:ext uri="{FF2B5EF4-FFF2-40B4-BE49-F238E27FC236}">
                <a16:creationId xmlns:a16="http://schemas.microsoft.com/office/drawing/2014/main" id="{C45F6A02-657D-4BDD-B780-7FE82CE8F795}"/>
              </a:ext>
            </a:extLst>
          </p:cNvPr>
          <p:cNvSpPr txBox="1"/>
          <p:nvPr/>
        </p:nvSpPr>
        <p:spPr>
          <a:xfrm>
            <a:off x="2517305" y="1855850"/>
            <a:ext cx="8312620" cy="338554"/>
          </a:xfrm>
          <a:prstGeom prst="rect">
            <a:avLst/>
          </a:prstGeom>
          <a:noFill/>
        </p:spPr>
        <p:txBody>
          <a:bodyPr wrap="square" rtlCol="0">
            <a:spAutoFit/>
          </a:bodyPr>
          <a:lstStyle/>
          <a:p>
            <a:r>
              <a:rPr kumimoji="1" lang="ja-JP" altLang="en-US" sz="1600" dirty="0"/>
              <a:t>エネルギー消費の効率化等に資する我が国技術の国際実証事業（実証要件適合性等調査）</a:t>
            </a:r>
          </a:p>
        </p:txBody>
      </p:sp>
      <p:sp>
        <p:nvSpPr>
          <p:cNvPr id="21" name="テキスト ボックス 20">
            <a:extLst>
              <a:ext uri="{FF2B5EF4-FFF2-40B4-BE49-F238E27FC236}">
                <a16:creationId xmlns:a16="http://schemas.microsoft.com/office/drawing/2014/main" id="{727F6F52-66D0-4AD3-A54A-A70B8FDA7CD3}"/>
              </a:ext>
            </a:extLst>
          </p:cNvPr>
          <p:cNvSpPr txBox="1"/>
          <p:nvPr/>
        </p:nvSpPr>
        <p:spPr>
          <a:xfrm>
            <a:off x="635514" y="2688790"/>
            <a:ext cx="4616920" cy="338554"/>
          </a:xfrm>
          <a:prstGeom prst="rect">
            <a:avLst/>
          </a:prstGeom>
          <a:noFill/>
        </p:spPr>
        <p:txBody>
          <a:bodyPr wrap="square" rtlCol="0">
            <a:spAutoFit/>
          </a:bodyPr>
          <a:lstStyle/>
          <a:p>
            <a:r>
              <a:rPr kumimoji="1" lang="ja-JP" altLang="en-US" sz="1600" dirty="0"/>
              <a:t>⇒審査を経て、次のステップに移行するかどうかが決まる</a:t>
            </a:r>
          </a:p>
        </p:txBody>
      </p:sp>
      <p:sp>
        <p:nvSpPr>
          <p:cNvPr id="23" name="テキスト ボックス 22">
            <a:extLst>
              <a:ext uri="{FF2B5EF4-FFF2-40B4-BE49-F238E27FC236}">
                <a16:creationId xmlns:a16="http://schemas.microsoft.com/office/drawing/2014/main" id="{F92A3B13-5060-4224-B9B7-68634D6E3E21}"/>
              </a:ext>
            </a:extLst>
          </p:cNvPr>
          <p:cNvSpPr txBox="1"/>
          <p:nvPr/>
        </p:nvSpPr>
        <p:spPr>
          <a:xfrm>
            <a:off x="8762999" y="2688790"/>
            <a:ext cx="2657475" cy="338554"/>
          </a:xfrm>
          <a:prstGeom prst="rect">
            <a:avLst/>
          </a:prstGeom>
          <a:noFill/>
        </p:spPr>
        <p:txBody>
          <a:bodyPr wrap="square" rtlCol="0">
            <a:spAutoFit/>
          </a:bodyPr>
          <a:lstStyle/>
          <a:p>
            <a:pPr algn="ctr"/>
            <a:r>
              <a:rPr kumimoji="1" lang="ja-JP" altLang="en-US" sz="1600" dirty="0">
                <a:solidFill>
                  <a:schemeClr val="accent3"/>
                </a:solidFill>
              </a:rPr>
              <a:t>こちらの進捗は直接関係ない</a:t>
            </a:r>
          </a:p>
        </p:txBody>
      </p:sp>
      <p:sp>
        <p:nvSpPr>
          <p:cNvPr id="24" name="テキスト ボックス 23">
            <a:extLst>
              <a:ext uri="{FF2B5EF4-FFF2-40B4-BE49-F238E27FC236}">
                <a16:creationId xmlns:a16="http://schemas.microsoft.com/office/drawing/2014/main" id="{BB40DE8A-01B9-4730-9F85-C60E9F2D8633}"/>
              </a:ext>
            </a:extLst>
          </p:cNvPr>
          <p:cNvSpPr txBox="1"/>
          <p:nvPr/>
        </p:nvSpPr>
        <p:spPr>
          <a:xfrm>
            <a:off x="1872037" y="5349626"/>
            <a:ext cx="2657475" cy="553998"/>
          </a:xfrm>
          <a:prstGeom prst="rect">
            <a:avLst/>
          </a:prstGeom>
          <a:noFill/>
        </p:spPr>
        <p:txBody>
          <a:bodyPr wrap="square" rtlCol="0">
            <a:spAutoFit/>
          </a:bodyPr>
          <a:lstStyle/>
          <a:p>
            <a:pPr algn="ctr"/>
            <a:r>
              <a:rPr kumimoji="1" lang="ja-JP" altLang="en-US" sz="1600" dirty="0"/>
              <a:t>事業ファンドを管理する組織</a:t>
            </a:r>
            <a:endParaRPr kumimoji="1" lang="en-US" altLang="ja-JP" sz="1600" dirty="0"/>
          </a:p>
          <a:p>
            <a:pPr algn="ctr"/>
            <a:r>
              <a:rPr kumimoji="1" lang="ja-JP" altLang="en-US" sz="1400" dirty="0"/>
              <a:t>（</a:t>
            </a:r>
            <a:r>
              <a:rPr kumimoji="1" lang="en-US" altLang="ja-JP" sz="1400" dirty="0"/>
              <a:t>NEDO</a:t>
            </a:r>
            <a:r>
              <a:rPr kumimoji="1" lang="ja-JP" altLang="en-US" sz="1400" dirty="0"/>
              <a:t>のような立ち位置）</a:t>
            </a:r>
          </a:p>
        </p:txBody>
      </p:sp>
      <p:sp>
        <p:nvSpPr>
          <p:cNvPr id="25" name="テキスト ボックス 24">
            <a:extLst>
              <a:ext uri="{FF2B5EF4-FFF2-40B4-BE49-F238E27FC236}">
                <a16:creationId xmlns:a16="http://schemas.microsoft.com/office/drawing/2014/main" id="{FC051684-60E0-49DA-A116-F0894AC727C8}"/>
              </a:ext>
            </a:extLst>
          </p:cNvPr>
          <p:cNvSpPr txBox="1"/>
          <p:nvPr/>
        </p:nvSpPr>
        <p:spPr>
          <a:xfrm>
            <a:off x="2517305" y="3401044"/>
            <a:ext cx="8312620" cy="338554"/>
          </a:xfrm>
          <a:prstGeom prst="rect">
            <a:avLst/>
          </a:prstGeom>
          <a:noFill/>
        </p:spPr>
        <p:txBody>
          <a:bodyPr wrap="square" rtlCol="0">
            <a:spAutoFit/>
          </a:bodyPr>
          <a:lstStyle/>
          <a:p>
            <a:r>
              <a:rPr kumimoji="1" lang="en-US" altLang="ja-JP" sz="1600" dirty="0"/>
              <a:t>2022</a:t>
            </a:r>
            <a:r>
              <a:rPr kumimoji="1" lang="ja-JP" altLang="en-US" sz="1600" dirty="0"/>
              <a:t>～</a:t>
            </a:r>
            <a:r>
              <a:rPr kumimoji="1" lang="en-US" altLang="ja-JP" sz="1600" dirty="0"/>
              <a:t>2025</a:t>
            </a:r>
            <a:r>
              <a:rPr kumimoji="1" lang="ja-JP" altLang="en-US" sz="1600" dirty="0"/>
              <a:t>年度の期間、カリフォルニア州 再生水プロセス </a:t>
            </a:r>
            <a:r>
              <a:rPr kumimoji="1" lang="en-US" altLang="ja-JP" sz="1600" dirty="0"/>
              <a:t>RO</a:t>
            </a:r>
            <a:r>
              <a:rPr kumimoji="1" lang="ja-JP" altLang="en-US" sz="1600" dirty="0"/>
              <a:t>膜に注目した調査・実証を進める</a:t>
            </a:r>
          </a:p>
        </p:txBody>
      </p:sp>
      <p:sp>
        <p:nvSpPr>
          <p:cNvPr id="26" name="正方形/長方形 25">
            <a:extLst>
              <a:ext uri="{FF2B5EF4-FFF2-40B4-BE49-F238E27FC236}">
                <a16:creationId xmlns:a16="http://schemas.microsoft.com/office/drawing/2014/main" id="{A62C4EC4-93B1-48C5-8247-B9F230AC3805}"/>
              </a:ext>
            </a:extLst>
          </p:cNvPr>
          <p:cNvSpPr/>
          <p:nvPr/>
        </p:nvSpPr>
        <p:spPr>
          <a:xfrm>
            <a:off x="446418" y="4002546"/>
            <a:ext cx="1207698" cy="4816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米国</a:t>
            </a:r>
            <a:r>
              <a:rPr kumimoji="1" lang="en-US" altLang="ja-JP" dirty="0">
                <a:solidFill>
                  <a:schemeClr val="tx1"/>
                </a:solidFill>
              </a:rPr>
              <a:t>DoE</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D0F4627C-D257-437B-B12B-E3445713663E}"/>
              </a:ext>
            </a:extLst>
          </p:cNvPr>
          <p:cNvSpPr/>
          <p:nvPr/>
        </p:nvSpPr>
        <p:spPr>
          <a:xfrm>
            <a:off x="2377237" y="4002545"/>
            <a:ext cx="1647076" cy="481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カリフォルニア州</a:t>
            </a:r>
          </a:p>
        </p:txBody>
      </p:sp>
      <p:cxnSp>
        <p:nvCxnSpPr>
          <p:cNvPr id="4" name="直線矢印コネクタ 3">
            <a:extLst>
              <a:ext uri="{FF2B5EF4-FFF2-40B4-BE49-F238E27FC236}">
                <a16:creationId xmlns:a16="http://schemas.microsoft.com/office/drawing/2014/main" id="{7FE0809A-084A-4918-B2BD-8EF2FBF01E0D}"/>
              </a:ext>
            </a:extLst>
          </p:cNvPr>
          <p:cNvCxnSpPr>
            <a:stCxn id="26" idx="3"/>
            <a:endCxn id="27" idx="1"/>
          </p:cNvCxnSpPr>
          <p:nvPr/>
        </p:nvCxnSpPr>
        <p:spPr>
          <a:xfrm>
            <a:off x="1654116" y="4243393"/>
            <a:ext cx="7231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1A3634B-0412-4EDF-8312-B3CE280156B4}"/>
              </a:ext>
            </a:extLst>
          </p:cNvPr>
          <p:cNvSpPr txBox="1"/>
          <p:nvPr/>
        </p:nvSpPr>
        <p:spPr>
          <a:xfrm>
            <a:off x="1654116" y="3783676"/>
            <a:ext cx="769776" cy="338554"/>
          </a:xfrm>
          <a:prstGeom prst="rect">
            <a:avLst/>
          </a:prstGeom>
          <a:noFill/>
        </p:spPr>
        <p:txBody>
          <a:bodyPr wrap="square" rtlCol="0">
            <a:spAutoFit/>
          </a:bodyPr>
          <a:lstStyle/>
          <a:p>
            <a:pPr algn="ctr"/>
            <a:r>
              <a:rPr kumimoji="1" lang="en-US" altLang="ja-JP" sz="1600"/>
              <a:t>MOU</a:t>
            </a:r>
            <a:endParaRPr kumimoji="1" lang="ja-JP" altLang="en-US" sz="1600" dirty="0"/>
          </a:p>
        </p:txBody>
      </p:sp>
      <p:sp>
        <p:nvSpPr>
          <p:cNvPr id="32" name="正方形/長方形 31">
            <a:extLst>
              <a:ext uri="{FF2B5EF4-FFF2-40B4-BE49-F238E27FC236}">
                <a16:creationId xmlns:a16="http://schemas.microsoft.com/office/drawing/2014/main" id="{CE31830E-72C9-421D-991B-1B7498D3E0D7}"/>
              </a:ext>
            </a:extLst>
          </p:cNvPr>
          <p:cNvSpPr/>
          <p:nvPr/>
        </p:nvSpPr>
        <p:spPr>
          <a:xfrm>
            <a:off x="1829549" y="4734055"/>
            <a:ext cx="2742452" cy="53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National Alliance for</a:t>
            </a:r>
          </a:p>
          <a:p>
            <a:pPr algn="ctr"/>
            <a:r>
              <a:rPr kumimoji="1" lang="en-US" altLang="ja-JP" dirty="0">
                <a:solidFill>
                  <a:schemeClr val="tx1"/>
                </a:solidFill>
              </a:rPr>
              <a:t>Water Innovation(NAWI)</a:t>
            </a:r>
            <a:endParaRPr kumimoji="1" lang="ja-JP" altLang="en-US" dirty="0">
              <a:solidFill>
                <a:schemeClr val="tx1"/>
              </a:solidFill>
            </a:endParaRPr>
          </a:p>
        </p:txBody>
      </p:sp>
      <p:sp>
        <p:nvSpPr>
          <p:cNvPr id="33" name="正方形/長方形 32">
            <a:extLst>
              <a:ext uri="{FF2B5EF4-FFF2-40B4-BE49-F238E27FC236}">
                <a16:creationId xmlns:a16="http://schemas.microsoft.com/office/drawing/2014/main" id="{3F263A1E-0EB2-4B5E-BD12-64C55E85326A}"/>
              </a:ext>
            </a:extLst>
          </p:cNvPr>
          <p:cNvSpPr/>
          <p:nvPr/>
        </p:nvSpPr>
        <p:spPr>
          <a:xfrm>
            <a:off x="5391524" y="4734054"/>
            <a:ext cx="1237875" cy="53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Carollo</a:t>
            </a:r>
            <a:endParaRPr kumimoji="1" lang="ja-JP" altLang="en-US" dirty="0">
              <a:solidFill>
                <a:schemeClr val="tx1"/>
              </a:solidFill>
            </a:endParaRPr>
          </a:p>
        </p:txBody>
      </p:sp>
      <p:cxnSp>
        <p:nvCxnSpPr>
          <p:cNvPr id="10" name="直線コネクタ 9">
            <a:extLst>
              <a:ext uri="{FF2B5EF4-FFF2-40B4-BE49-F238E27FC236}">
                <a16:creationId xmlns:a16="http://schemas.microsoft.com/office/drawing/2014/main" id="{6D39706D-E19F-46AC-8F1A-6D64687E76EE}"/>
              </a:ext>
            </a:extLst>
          </p:cNvPr>
          <p:cNvCxnSpPr>
            <a:cxnSpLocks/>
            <a:stCxn id="27" idx="2"/>
            <a:endCxn id="32" idx="0"/>
          </p:cNvCxnSpPr>
          <p:nvPr/>
        </p:nvCxnSpPr>
        <p:spPr>
          <a:xfrm>
            <a:off x="3200775" y="4484240"/>
            <a:ext cx="0" cy="24981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58772B1-F1BF-48EE-9D79-F2E8C62FB749}"/>
              </a:ext>
            </a:extLst>
          </p:cNvPr>
          <p:cNvCxnSpPr>
            <a:cxnSpLocks/>
            <a:stCxn id="33" idx="1"/>
            <a:endCxn id="32" idx="3"/>
          </p:cNvCxnSpPr>
          <p:nvPr/>
        </p:nvCxnSpPr>
        <p:spPr>
          <a:xfrm flipH="1">
            <a:off x="4572001" y="5001571"/>
            <a:ext cx="819523"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68391056-33EE-4793-9FCA-74CEDDC57C67}"/>
              </a:ext>
            </a:extLst>
          </p:cNvPr>
          <p:cNvSpPr txBox="1"/>
          <p:nvPr/>
        </p:nvSpPr>
        <p:spPr>
          <a:xfrm>
            <a:off x="4801728" y="5349626"/>
            <a:ext cx="2415886" cy="338554"/>
          </a:xfrm>
          <a:prstGeom prst="rect">
            <a:avLst/>
          </a:prstGeom>
          <a:noFill/>
        </p:spPr>
        <p:txBody>
          <a:bodyPr wrap="square" rtlCol="0">
            <a:spAutoFit/>
          </a:bodyPr>
          <a:lstStyle/>
          <a:p>
            <a:pPr algn="ctr"/>
            <a:r>
              <a:rPr kumimoji="1" lang="ja-JP" altLang="en-US" sz="1600" dirty="0"/>
              <a:t>環境エンジニアリング企業</a:t>
            </a:r>
          </a:p>
        </p:txBody>
      </p:sp>
      <p:sp>
        <p:nvSpPr>
          <p:cNvPr id="45" name="正方形/長方形 44">
            <a:extLst>
              <a:ext uri="{FF2B5EF4-FFF2-40B4-BE49-F238E27FC236}">
                <a16:creationId xmlns:a16="http://schemas.microsoft.com/office/drawing/2014/main" id="{15974993-3DC9-45E2-A4C4-D809B4A9461F}"/>
              </a:ext>
            </a:extLst>
          </p:cNvPr>
          <p:cNvSpPr/>
          <p:nvPr/>
        </p:nvSpPr>
        <p:spPr>
          <a:xfrm>
            <a:off x="7582272" y="4734054"/>
            <a:ext cx="1514103" cy="53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Yokogawa </a:t>
            </a:r>
            <a:endParaRPr kumimoji="1" lang="ja-JP" altLang="en-US" dirty="0">
              <a:solidFill>
                <a:schemeClr val="tx1"/>
              </a:solidFill>
            </a:endParaRPr>
          </a:p>
        </p:txBody>
      </p:sp>
      <p:cxnSp>
        <p:nvCxnSpPr>
          <p:cNvPr id="47" name="直線コネクタ 46">
            <a:extLst>
              <a:ext uri="{FF2B5EF4-FFF2-40B4-BE49-F238E27FC236}">
                <a16:creationId xmlns:a16="http://schemas.microsoft.com/office/drawing/2014/main" id="{4956DCBD-A595-4351-A9D9-29CD4704DB42}"/>
              </a:ext>
            </a:extLst>
          </p:cNvPr>
          <p:cNvCxnSpPr>
            <a:cxnSpLocks/>
            <a:stCxn id="45" idx="1"/>
            <a:endCxn id="33" idx="3"/>
          </p:cNvCxnSpPr>
          <p:nvPr/>
        </p:nvCxnSpPr>
        <p:spPr>
          <a:xfrm flipH="1">
            <a:off x="6629399" y="5001571"/>
            <a:ext cx="952873"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24C16C4-84E7-4AAF-B27A-C23723979648}"/>
              </a:ext>
            </a:extLst>
          </p:cNvPr>
          <p:cNvSpPr txBox="1"/>
          <p:nvPr/>
        </p:nvSpPr>
        <p:spPr>
          <a:xfrm>
            <a:off x="9096375" y="4698943"/>
            <a:ext cx="2382655" cy="338554"/>
          </a:xfrm>
          <a:prstGeom prst="rect">
            <a:avLst/>
          </a:prstGeom>
          <a:noFill/>
        </p:spPr>
        <p:txBody>
          <a:bodyPr wrap="square" rtlCol="0">
            <a:spAutoFit/>
          </a:bodyPr>
          <a:lstStyle/>
          <a:p>
            <a:pPr algn="ctr"/>
            <a:r>
              <a:rPr kumimoji="1" lang="en-US" altLang="ja-JP" sz="1600" dirty="0"/>
              <a:t>YCA</a:t>
            </a:r>
            <a:r>
              <a:rPr kumimoji="1" lang="ja-JP" altLang="en-US" sz="1600" dirty="0"/>
              <a:t>：プロジェクト管理</a:t>
            </a:r>
          </a:p>
        </p:txBody>
      </p:sp>
      <p:sp>
        <p:nvSpPr>
          <p:cNvPr id="51" name="テキスト ボックス 50">
            <a:extLst>
              <a:ext uri="{FF2B5EF4-FFF2-40B4-BE49-F238E27FC236}">
                <a16:creationId xmlns:a16="http://schemas.microsoft.com/office/drawing/2014/main" id="{C7E93B2D-9B3B-46F3-A770-030FDA4B085B}"/>
              </a:ext>
            </a:extLst>
          </p:cNvPr>
          <p:cNvSpPr txBox="1"/>
          <p:nvPr/>
        </p:nvSpPr>
        <p:spPr>
          <a:xfrm>
            <a:off x="9096375" y="4998582"/>
            <a:ext cx="2382655" cy="338554"/>
          </a:xfrm>
          <a:prstGeom prst="rect">
            <a:avLst/>
          </a:prstGeom>
          <a:noFill/>
        </p:spPr>
        <p:txBody>
          <a:bodyPr wrap="square" rtlCol="0">
            <a:spAutoFit/>
          </a:bodyPr>
          <a:lstStyle/>
          <a:p>
            <a:pPr algn="ctr"/>
            <a:r>
              <a:rPr kumimoji="1" lang="en-US" altLang="ja-JP" sz="1600" dirty="0"/>
              <a:t>YHQ</a:t>
            </a:r>
            <a:r>
              <a:rPr kumimoji="1" lang="ja-JP" altLang="en-US" sz="1600" dirty="0"/>
              <a:t>：プロジェクト実行</a:t>
            </a:r>
          </a:p>
        </p:txBody>
      </p:sp>
      <p:sp>
        <p:nvSpPr>
          <p:cNvPr id="52" name="テキスト ボックス 51">
            <a:extLst>
              <a:ext uri="{FF2B5EF4-FFF2-40B4-BE49-F238E27FC236}">
                <a16:creationId xmlns:a16="http://schemas.microsoft.com/office/drawing/2014/main" id="{9E178F1F-4DDF-4947-B161-D29D75DFCDAE}"/>
              </a:ext>
            </a:extLst>
          </p:cNvPr>
          <p:cNvSpPr txBox="1"/>
          <p:nvPr/>
        </p:nvSpPr>
        <p:spPr>
          <a:xfrm>
            <a:off x="5269099" y="5599443"/>
            <a:ext cx="1524611" cy="338554"/>
          </a:xfrm>
          <a:prstGeom prst="rect">
            <a:avLst/>
          </a:prstGeom>
          <a:noFill/>
        </p:spPr>
        <p:txBody>
          <a:bodyPr wrap="square" rtlCol="0">
            <a:spAutoFit/>
          </a:bodyPr>
          <a:lstStyle/>
          <a:p>
            <a:pPr algn="ctr"/>
            <a:r>
              <a:rPr kumimoji="1" lang="ja-JP" altLang="en-US" sz="1600" dirty="0"/>
              <a:t>研究代表者</a:t>
            </a:r>
            <a:r>
              <a:rPr kumimoji="1" lang="en-US" altLang="ja-JP" sz="1600" dirty="0"/>
              <a:t>PI</a:t>
            </a:r>
            <a:endParaRPr kumimoji="1" lang="ja-JP" altLang="en-US" sz="1600" dirty="0"/>
          </a:p>
        </p:txBody>
      </p:sp>
      <p:sp>
        <p:nvSpPr>
          <p:cNvPr id="53" name="正方形/長方形 52">
            <a:extLst>
              <a:ext uri="{FF2B5EF4-FFF2-40B4-BE49-F238E27FC236}">
                <a16:creationId xmlns:a16="http://schemas.microsoft.com/office/drawing/2014/main" id="{3B5674B5-989C-40EA-B8A8-8A0B3B5D13A6}"/>
              </a:ext>
            </a:extLst>
          </p:cNvPr>
          <p:cNvSpPr/>
          <p:nvPr/>
        </p:nvSpPr>
        <p:spPr>
          <a:xfrm>
            <a:off x="4844217" y="4474353"/>
            <a:ext cx="6588428" cy="1545446"/>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4" name="テキスト ボックス 53">
            <a:extLst>
              <a:ext uri="{FF2B5EF4-FFF2-40B4-BE49-F238E27FC236}">
                <a16:creationId xmlns:a16="http://schemas.microsoft.com/office/drawing/2014/main" id="{950469C9-AA4A-4D7E-8BEA-21267C9AFD35}"/>
              </a:ext>
            </a:extLst>
          </p:cNvPr>
          <p:cNvSpPr txBox="1"/>
          <p:nvPr/>
        </p:nvSpPr>
        <p:spPr>
          <a:xfrm>
            <a:off x="7420347" y="5349626"/>
            <a:ext cx="1815091" cy="584775"/>
          </a:xfrm>
          <a:prstGeom prst="rect">
            <a:avLst/>
          </a:prstGeom>
          <a:noFill/>
        </p:spPr>
        <p:txBody>
          <a:bodyPr wrap="square" rtlCol="0">
            <a:spAutoFit/>
          </a:bodyPr>
          <a:lstStyle/>
          <a:p>
            <a:pPr algn="ctr"/>
            <a:r>
              <a:rPr kumimoji="1" lang="ja-JP" altLang="en-US" sz="1600" dirty="0">
                <a:solidFill>
                  <a:schemeClr val="accent4"/>
                </a:solidFill>
              </a:rPr>
              <a:t>高度水処理施設・</a:t>
            </a:r>
            <a:endParaRPr kumimoji="1" lang="en-US" altLang="ja-JP" sz="1600" dirty="0">
              <a:solidFill>
                <a:schemeClr val="accent4"/>
              </a:solidFill>
            </a:endParaRPr>
          </a:p>
          <a:p>
            <a:pPr algn="ctr"/>
            <a:r>
              <a:rPr kumimoji="1" lang="en-US" altLang="ja-JP" sz="1600" dirty="0">
                <a:solidFill>
                  <a:schemeClr val="accent4"/>
                </a:solidFill>
              </a:rPr>
              <a:t>RO</a:t>
            </a:r>
            <a:r>
              <a:rPr kumimoji="1" lang="ja-JP" altLang="en-US" sz="1600" dirty="0">
                <a:solidFill>
                  <a:schemeClr val="accent4"/>
                </a:solidFill>
              </a:rPr>
              <a:t>膜最適化</a:t>
            </a:r>
          </a:p>
        </p:txBody>
      </p:sp>
      <p:sp>
        <p:nvSpPr>
          <p:cNvPr id="38" name="テキスト ボックス 37">
            <a:extLst>
              <a:ext uri="{FF2B5EF4-FFF2-40B4-BE49-F238E27FC236}">
                <a16:creationId xmlns:a16="http://schemas.microsoft.com/office/drawing/2014/main" id="{8E161F0C-7493-47D8-A8F2-69D6B581B633}"/>
              </a:ext>
            </a:extLst>
          </p:cNvPr>
          <p:cNvSpPr txBox="1"/>
          <p:nvPr/>
        </p:nvSpPr>
        <p:spPr>
          <a:xfrm>
            <a:off x="4787588" y="4072647"/>
            <a:ext cx="1833845" cy="338554"/>
          </a:xfrm>
          <a:prstGeom prst="rect">
            <a:avLst/>
          </a:prstGeom>
          <a:noFill/>
        </p:spPr>
        <p:txBody>
          <a:bodyPr wrap="square" rtlCol="0">
            <a:spAutoFit/>
          </a:bodyPr>
          <a:lstStyle/>
          <a:p>
            <a:pPr algn="ctr"/>
            <a:r>
              <a:rPr kumimoji="1" lang="en-US" altLang="ja-JP" sz="1600" b="1" dirty="0"/>
              <a:t>[Potable Reuse]</a:t>
            </a:r>
            <a:endParaRPr kumimoji="1" lang="ja-JP" altLang="en-US" sz="1600" b="1" dirty="0"/>
          </a:p>
        </p:txBody>
      </p:sp>
    </p:spTree>
    <p:extLst>
      <p:ext uri="{BB962C8B-B14F-4D97-AF65-F5344CB8AC3E}">
        <p14:creationId xmlns:p14="http://schemas.microsoft.com/office/powerpoint/2010/main" val="377688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コネクタ 35">
            <a:extLst>
              <a:ext uri="{FF2B5EF4-FFF2-40B4-BE49-F238E27FC236}">
                <a16:creationId xmlns:a16="http://schemas.microsoft.com/office/drawing/2014/main" id="{0908E310-9126-42CF-9D16-FE71D8339250}"/>
              </a:ext>
            </a:extLst>
          </p:cNvPr>
          <p:cNvCxnSpPr>
            <a:cxnSpLocks/>
          </p:cNvCxnSpPr>
          <p:nvPr/>
        </p:nvCxnSpPr>
        <p:spPr>
          <a:xfrm flipH="1">
            <a:off x="0" y="4991100"/>
            <a:ext cx="12115801" cy="0"/>
          </a:xfrm>
          <a:prstGeom prst="line">
            <a:avLst/>
          </a:prstGeom>
          <a:ln w="1270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5940B86-52B3-4FA8-A52A-6FD5AE7AAE6B}"/>
              </a:ext>
            </a:extLst>
          </p:cNvPr>
          <p:cNvCxnSpPr>
            <a:cxnSpLocks/>
          </p:cNvCxnSpPr>
          <p:nvPr/>
        </p:nvCxnSpPr>
        <p:spPr>
          <a:xfrm>
            <a:off x="1940666" y="1602078"/>
            <a:ext cx="0" cy="4436772"/>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1F5D227-715A-4AE4-A979-1FCEBD0086DC}"/>
              </a:ext>
            </a:extLst>
          </p:cNvPr>
          <p:cNvCxnSpPr>
            <a:cxnSpLocks/>
          </p:cNvCxnSpPr>
          <p:nvPr/>
        </p:nvCxnSpPr>
        <p:spPr>
          <a:xfrm>
            <a:off x="4457973" y="1602078"/>
            <a:ext cx="0" cy="4436772"/>
          </a:xfrm>
          <a:prstGeom prst="line">
            <a:avLst/>
          </a:prstGeom>
          <a:ln w="19050">
            <a:solidFill>
              <a:schemeClr val="bg1">
                <a:lumMod val="8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D991EAB-216D-4A98-B602-F7A31986893B}"/>
              </a:ext>
            </a:extLst>
          </p:cNvPr>
          <p:cNvCxnSpPr>
            <a:cxnSpLocks/>
          </p:cNvCxnSpPr>
          <p:nvPr/>
        </p:nvCxnSpPr>
        <p:spPr>
          <a:xfrm>
            <a:off x="6982098" y="1602078"/>
            <a:ext cx="0" cy="4436772"/>
          </a:xfrm>
          <a:prstGeom prst="line">
            <a:avLst/>
          </a:prstGeom>
          <a:ln w="19050">
            <a:solidFill>
              <a:schemeClr val="bg1">
                <a:lumMod val="8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8272"/>
            <a:ext cx="11400125" cy="518094"/>
          </a:xfrm>
        </p:spPr>
        <p:txBody>
          <a:bodyPr/>
          <a:lstStyle/>
          <a:p>
            <a:r>
              <a:rPr lang="en-US" altLang="ja-JP" dirty="0"/>
              <a:t>NAWI PJT</a:t>
            </a:r>
            <a:r>
              <a:rPr lang="ja-JP" altLang="en-US" dirty="0"/>
              <a:t>：スケジュール</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8" name="テキスト ボックス 7">
            <a:extLst>
              <a:ext uri="{FF2B5EF4-FFF2-40B4-BE49-F238E27FC236}">
                <a16:creationId xmlns:a16="http://schemas.microsoft.com/office/drawing/2014/main" id="{41267952-0902-4A58-A8B6-7F73B56B8CD3}"/>
              </a:ext>
            </a:extLst>
          </p:cNvPr>
          <p:cNvSpPr txBox="1"/>
          <p:nvPr/>
        </p:nvSpPr>
        <p:spPr>
          <a:xfrm>
            <a:off x="5364878" y="2977925"/>
            <a:ext cx="1616939" cy="338554"/>
          </a:xfrm>
          <a:prstGeom prst="rect">
            <a:avLst/>
          </a:prstGeom>
          <a:noFill/>
        </p:spPr>
        <p:txBody>
          <a:bodyPr wrap="square" rtlCol="0">
            <a:spAutoFit/>
          </a:bodyPr>
          <a:lstStyle/>
          <a:p>
            <a:pPr algn="ctr"/>
            <a:r>
              <a:rPr kumimoji="1" lang="ja-JP" altLang="en-US" sz="1600" dirty="0"/>
              <a:t>中間報告会？</a:t>
            </a:r>
          </a:p>
        </p:txBody>
      </p:sp>
      <p:graphicFrame>
        <p:nvGraphicFramePr>
          <p:cNvPr id="10" name="コンテンツ プレースホルダー 6">
            <a:extLst>
              <a:ext uri="{FF2B5EF4-FFF2-40B4-BE49-F238E27FC236}">
                <a16:creationId xmlns:a16="http://schemas.microsoft.com/office/drawing/2014/main" id="{9ECED55F-E71D-4A94-9E8D-4F5143CAA78E}"/>
              </a:ext>
            </a:extLst>
          </p:cNvPr>
          <p:cNvGraphicFramePr>
            <a:graphicFrameLocks/>
          </p:cNvGraphicFramePr>
          <p:nvPr>
            <p:extLst>
              <p:ext uri="{D42A27DB-BD31-4B8C-83A1-F6EECF244321}">
                <p14:modId xmlns:p14="http://schemas.microsoft.com/office/powerpoint/2010/main" val="2832503429"/>
              </p:ext>
            </p:extLst>
          </p:nvPr>
        </p:nvGraphicFramePr>
        <p:xfrm>
          <a:off x="138773" y="901038"/>
          <a:ext cx="11880000" cy="70104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840000">
                  <a:extLst>
                    <a:ext uri="{9D8B030D-6E8A-4147-A177-3AD203B41FA5}">
                      <a16:colId xmlns:a16="http://schemas.microsoft.com/office/drawing/2014/main" val="3320444244"/>
                    </a:ext>
                  </a:extLst>
                </a:gridCol>
                <a:gridCol w="840000">
                  <a:extLst>
                    <a:ext uri="{9D8B030D-6E8A-4147-A177-3AD203B41FA5}">
                      <a16:colId xmlns:a16="http://schemas.microsoft.com/office/drawing/2014/main" val="1450184774"/>
                    </a:ext>
                  </a:extLst>
                </a:gridCol>
                <a:gridCol w="840000">
                  <a:extLst>
                    <a:ext uri="{9D8B030D-6E8A-4147-A177-3AD203B41FA5}">
                      <a16:colId xmlns:a16="http://schemas.microsoft.com/office/drawing/2014/main" val="2491870823"/>
                    </a:ext>
                  </a:extLst>
                </a:gridCol>
                <a:gridCol w="840000">
                  <a:extLst>
                    <a:ext uri="{9D8B030D-6E8A-4147-A177-3AD203B41FA5}">
                      <a16:colId xmlns:a16="http://schemas.microsoft.com/office/drawing/2014/main" val="869470032"/>
                    </a:ext>
                  </a:extLst>
                </a:gridCol>
                <a:gridCol w="840000">
                  <a:extLst>
                    <a:ext uri="{9D8B030D-6E8A-4147-A177-3AD203B41FA5}">
                      <a16:colId xmlns:a16="http://schemas.microsoft.com/office/drawing/2014/main" val="1542889882"/>
                    </a:ext>
                  </a:extLst>
                </a:gridCol>
                <a:gridCol w="840000">
                  <a:extLst>
                    <a:ext uri="{9D8B030D-6E8A-4147-A177-3AD203B41FA5}">
                      <a16:colId xmlns:a16="http://schemas.microsoft.com/office/drawing/2014/main" val="2316652153"/>
                    </a:ext>
                  </a:extLst>
                </a:gridCol>
                <a:gridCol w="840000">
                  <a:extLst>
                    <a:ext uri="{9D8B030D-6E8A-4147-A177-3AD203B41FA5}">
                      <a16:colId xmlns:a16="http://schemas.microsoft.com/office/drawing/2014/main" val="2652370762"/>
                    </a:ext>
                  </a:extLst>
                </a:gridCol>
                <a:gridCol w="840000">
                  <a:extLst>
                    <a:ext uri="{9D8B030D-6E8A-4147-A177-3AD203B41FA5}">
                      <a16:colId xmlns:a16="http://schemas.microsoft.com/office/drawing/2014/main" val="2188904564"/>
                    </a:ext>
                  </a:extLst>
                </a:gridCol>
                <a:gridCol w="840000">
                  <a:extLst>
                    <a:ext uri="{9D8B030D-6E8A-4147-A177-3AD203B41FA5}">
                      <a16:colId xmlns:a16="http://schemas.microsoft.com/office/drawing/2014/main" val="2206129786"/>
                    </a:ext>
                  </a:extLst>
                </a:gridCol>
                <a:gridCol w="840000">
                  <a:extLst>
                    <a:ext uri="{9D8B030D-6E8A-4147-A177-3AD203B41FA5}">
                      <a16:colId xmlns:a16="http://schemas.microsoft.com/office/drawing/2014/main" val="1552732749"/>
                    </a:ext>
                  </a:extLst>
                </a:gridCol>
                <a:gridCol w="840000">
                  <a:extLst>
                    <a:ext uri="{9D8B030D-6E8A-4147-A177-3AD203B41FA5}">
                      <a16:colId xmlns:a16="http://schemas.microsoft.com/office/drawing/2014/main" val="1995417365"/>
                    </a:ext>
                  </a:extLst>
                </a:gridCol>
                <a:gridCol w="840000">
                  <a:extLst>
                    <a:ext uri="{9D8B030D-6E8A-4147-A177-3AD203B41FA5}">
                      <a16:colId xmlns:a16="http://schemas.microsoft.com/office/drawing/2014/main" val="159110547"/>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dirty="0"/>
                        <a:t>2022</a:t>
                      </a:r>
                      <a:r>
                        <a:rPr kumimoji="1" lang="ja-JP" altLang="en-US" dirty="0"/>
                        <a:t>年度 </a:t>
                      </a:r>
                      <a:r>
                        <a:rPr kumimoji="1" lang="en-US" altLang="ja-JP" dirty="0"/>
                        <a:t>3Q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hMerge="1">
                  <a:txBody>
                    <a:bodyPr/>
                    <a:lstStyle/>
                    <a:p>
                      <a:endParaRPr kumimoji="1" lang="ja-JP" altLang="en-US"/>
                    </a:p>
                  </a:txBody>
                  <a:tcPr/>
                </a:tc>
                <a:tc gridSpan="3">
                  <a:txBody>
                    <a:bodyPr/>
                    <a:lstStyle/>
                    <a:p>
                      <a:pPr algn="ctr"/>
                      <a:r>
                        <a:rPr kumimoji="1" lang="en-US" altLang="ja-JP" dirty="0"/>
                        <a:t>2022</a:t>
                      </a:r>
                      <a:r>
                        <a:rPr kumimoji="1" lang="ja-JP" altLang="en-US" dirty="0"/>
                        <a:t>年度 </a:t>
                      </a: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dirty="0"/>
                        <a:t>2023</a:t>
                      </a:r>
                      <a:r>
                        <a:rPr kumimoji="1" lang="ja-JP" altLang="en-US" dirty="0"/>
                        <a:t>年度 </a:t>
                      </a:r>
                      <a:r>
                        <a:rPr kumimoji="1" lang="en-US" altLang="ja-JP" dirty="0"/>
                        <a:t>1Q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dirty="0"/>
                        <a:t>2023</a:t>
                      </a:r>
                      <a:r>
                        <a:rPr kumimoji="1" lang="ja-JP" altLang="en-US" dirty="0"/>
                        <a:t>年度 </a:t>
                      </a: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979225261"/>
                  </a:ext>
                </a:extLst>
              </a:tr>
              <a:tr h="266148">
                <a:tc>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10</a:t>
                      </a:r>
                      <a:r>
                        <a:rPr kumimoji="1" lang="ja-JP" altLang="en-US" sz="1600"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11</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12</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2</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3</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4</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5</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6</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7</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8</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9</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070490"/>
                  </a:ext>
                </a:extLst>
              </a:tr>
            </a:tbl>
          </a:graphicData>
        </a:graphic>
      </p:graphicFrame>
      <p:sp>
        <p:nvSpPr>
          <p:cNvPr id="11" name="テキスト ボックス 10">
            <a:extLst>
              <a:ext uri="{FF2B5EF4-FFF2-40B4-BE49-F238E27FC236}">
                <a16:creationId xmlns:a16="http://schemas.microsoft.com/office/drawing/2014/main" id="{A7B05BA6-854C-4E3E-9B9B-C2F10BBD7594}"/>
              </a:ext>
            </a:extLst>
          </p:cNvPr>
          <p:cNvSpPr txBox="1"/>
          <p:nvPr/>
        </p:nvSpPr>
        <p:spPr>
          <a:xfrm>
            <a:off x="-91046" y="2671184"/>
            <a:ext cx="2121363" cy="338554"/>
          </a:xfrm>
          <a:prstGeom prst="rect">
            <a:avLst/>
          </a:prstGeom>
          <a:noFill/>
        </p:spPr>
        <p:txBody>
          <a:bodyPr wrap="square" rtlCol="0">
            <a:spAutoFit/>
          </a:bodyPr>
          <a:lstStyle/>
          <a:p>
            <a:pPr algn="ctr"/>
            <a:r>
              <a:rPr kumimoji="1" lang="ja-JP" altLang="en-US" sz="1600" dirty="0"/>
              <a:t>オンラインデータの受領</a:t>
            </a:r>
          </a:p>
        </p:txBody>
      </p:sp>
      <p:sp>
        <p:nvSpPr>
          <p:cNvPr id="12" name="テキスト ボックス 11">
            <a:extLst>
              <a:ext uri="{FF2B5EF4-FFF2-40B4-BE49-F238E27FC236}">
                <a16:creationId xmlns:a16="http://schemas.microsoft.com/office/drawing/2014/main" id="{BF414A98-70CE-4F09-8FC5-BD5C716CC9FF}"/>
              </a:ext>
            </a:extLst>
          </p:cNvPr>
          <p:cNvSpPr txBox="1"/>
          <p:nvPr/>
        </p:nvSpPr>
        <p:spPr>
          <a:xfrm>
            <a:off x="30487" y="1904362"/>
            <a:ext cx="1865261" cy="369332"/>
          </a:xfrm>
          <a:prstGeom prst="rect">
            <a:avLst/>
          </a:prstGeom>
          <a:noFill/>
        </p:spPr>
        <p:txBody>
          <a:bodyPr wrap="square" rtlCol="0">
            <a:spAutoFit/>
          </a:bodyPr>
          <a:lstStyle/>
          <a:p>
            <a:pPr algn="ctr"/>
            <a:r>
              <a:rPr kumimoji="1" lang="en-US" altLang="ja-JP" dirty="0"/>
              <a:t>Task1. </a:t>
            </a:r>
            <a:r>
              <a:rPr kumimoji="1" lang="ja-JP" altLang="en-US" dirty="0"/>
              <a:t>机上評価</a:t>
            </a:r>
          </a:p>
        </p:txBody>
      </p:sp>
      <p:cxnSp>
        <p:nvCxnSpPr>
          <p:cNvPr id="15" name="直線矢印コネクタ 14">
            <a:extLst>
              <a:ext uri="{FF2B5EF4-FFF2-40B4-BE49-F238E27FC236}">
                <a16:creationId xmlns:a16="http://schemas.microsoft.com/office/drawing/2014/main" id="{BB4A72CF-DAE4-409F-8528-5B53D17D8D97}"/>
              </a:ext>
            </a:extLst>
          </p:cNvPr>
          <p:cNvCxnSpPr>
            <a:cxnSpLocks/>
          </p:cNvCxnSpPr>
          <p:nvPr/>
        </p:nvCxnSpPr>
        <p:spPr>
          <a:xfrm flipV="1">
            <a:off x="1950191" y="2072473"/>
            <a:ext cx="9251209" cy="1"/>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18" name="直線矢印コネクタ 17">
            <a:extLst>
              <a:ext uri="{FF2B5EF4-FFF2-40B4-BE49-F238E27FC236}">
                <a16:creationId xmlns:a16="http://schemas.microsoft.com/office/drawing/2014/main" id="{E8FAF870-33A0-4697-9DA4-50658A0D96D9}"/>
              </a:ext>
            </a:extLst>
          </p:cNvPr>
          <p:cNvCxnSpPr>
            <a:cxnSpLocks/>
          </p:cNvCxnSpPr>
          <p:nvPr/>
        </p:nvCxnSpPr>
        <p:spPr>
          <a:xfrm>
            <a:off x="1933848" y="2836272"/>
            <a:ext cx="1712724" cy="0"/>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0" name="テキスト ボックス 19">
            <a:extLst>
              <a:ext uri="{FF2B5EF4-FFF2-40B4-BE49-F238E27FC236}">
                <a16:creationId xmlns:a16="http://schemas.microsoft.com/office/drawing/2014/main" id="{0D2582C9-76EB-4576-8EA6-9E9DA24E4029}"/>
              </a:ext>
            </a:extLst>
          </p:cNvPr>
          <p:cNvSpPr txBox="1"/>
          <p:nvPr/>
        </p:nvSpPr>
        <p:spPr>
          <a:xfrm>
            <a:off x="19051" y="3487565"/>
            <a:ext cx="1931140" cy="338554"/>
          </a:xfrm>
          <a:prstGeom prst="rect">
            <a:avLst/>
          </a:prstGeom>
          <a:noFill/>
        </p:spPr>
        <p:txBody>
          <a:bodyPr wrap="square" rtlCol="0">
            <a:spAutoFit/>
          </a:bodyPr>
          <a:lstStyle/>
          <a:p>
            <a:pPr algn="ctr"/>
            <a:r>
              <a:rPr kumimoji="1" lang="en-US" altLang="ja-JP" sz="1600" dirty="0">
                <a:solidFill>
                  <a:schemeClr val="accent4"/>
                </a:solidFill>
              </a:rPr>
              <a:t>RO</a:t>
            </a:r>
            <a:r>
              <a:rPr kumimoji="1" lang="ja-JP" altLang="en-US" sz="1600" dirty="0">
                <a:solidFill>
                  <a:schemeClr val="accent4"/>
                </a:solidFill>
              </a:rPr>
              <a:t>高度処理最適化</a:t>
            </a:r>
          </a:p>
        </p:txBody>
      </p:sp>
      <p:cxnSp>
        <p:nvCxnSpPr>
          <p:cNvPr id="24" name="直線矢印コネクタ 23">
            <a:extLst>
              <a:ext uri="{FF2B5EF4-FFF2-40B4-BE49-F238E27FC236}">
                <a16:creationId xmlns:a16="http://schemas.microsoft.com/office/drawing/2014/main" id="{0142A3DE-F534-46E5-98D9-637F5E764227}"/>
              </a:ext>
            </a:extLst>
          </p:cNvPr>
          <p:cNvCxnSpPr>
            <a:cxnSpLocks/>
          </p:cNvCxnSpPr>
          <p:nvPr/>
        </p:nvCxnSpPr>
        <p:spPr>
          <a:xfrm>
            <a:off x="3646572" y="3644384"/>
            <a:ext cx="5049753" cy="0"/>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63EACC90-4CB3-4406-A48D-CF8D49687149}"/>
              </a:ext>
            </a:extLst>
          </p:cNvPr>
          <p:cNvCxnSpPr>
            <a:cxnSpLocks/>
          </p:cNvCxnSpPr>
          <p:nvPr/>
        </p:nvCxnSpPr>
        <p:spPr>
          <a:xfrm>
            <a:off x="9496698" y="1602078"/>
            <a:ext cx="0" cy="4436772"/>
          </a:xfrm>
          <a:prstGeom prst="line">
            <a:avLst/>
          </a:prstGeom>
          <a:ln w="19050">
            <a:solidFill>
              <a:schemeClr val="bg1">
                <a:lumMod val="8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BF134F21-F501-4B42-B940-D4F809E6BBD7}"/>
              </a:ext>
            </a:extLst>
          </p:cNvPr>
          <p:cNvSpPr txBox="1"/>
          <p:nvPr/>
        </p:nvSpPr>
        <p:spPr>
          <a:xfrm>
            <a:off x="189542" y="4335290"/>
            <a:ext cx="1560188" cy="338554"/>
          </a:xfrm>
          <a:prstGeom prst="rect">
            <a:avLst/>
          </a:prstGeom>
          <a:noFill/>
        </p:spPr>
        <p:txBody>
          <a:bodyPr wrap="square" rtlCol="0">
            <a:spAutoFit/>
          </a:bodyPr>
          <a:lstStyle/>
          <a:p>
            <a:pPr algn="ctr"/>
            <a:r>
              <a:rPr kumimoji="1" lang="ja-JP" altLang="en-US" sz="1600" dirty="0"/>
              <a:t>プラン選択</a:t>
            </a:r>
          </a:p>
        </p:txBody>
      </p:sp>
      <p:cxnSp>
        <p:nvCxnSpPr>
          <p:cNvPr id="34" name="直線矢印コネクタ 33">
            <a:extLst>
              <a:ext uri="{FF2B5EF4-FFF2-40B4-BE49-F238E27FC236}">
                <a16:creationId xmlns:a16="http://schemas.microsoft.com/office/drawing/2014/main" id="{DC713590-F246-44A0-A94C-CD8B71BD2E92}"/>
              </a:ext>
            </a:extLst>
          </p:cNvPr>
          <p:cNvCxnSpPr>
            <a:cxnSpLocks/>
          </p:cNvCxnSpPr>
          <p:nvPr/>
        </p:nvCxnSpPr>
        <p:spPr>
          <a:xfrm>
            <a:off x="8696325" y="4504567"/>
            <a:ext cx="2505075" cy="0"/>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9" name="テキスト ボックス 38">
            <a:extLst>
              <a:ext uri="{FF2B5EF4-FFF2-40B4-BE49-F238E27FC236}">
                <a16:creationId xmlns:a16="http://schemas.microsoft.com/office/drawing/2014/main" id="{7D596634-2734-4FA5-A083-32DC68329102}"/>
              </a:ext>
            </a:extLst>
          </p:cNvPr>
          <p:cNvSpPr txBox="1"/>
          <p:nvPr/>
        </p:nvSpPr>
        <p:spPr>
          <a:xfrm>
            <a:off x="30487" y="5237469"/>
            <a:ext cx="1865261" cy="646331"/>
          </a:xfrm>
          <a:prstGeom prst="rect">
            <a:avLst/>
          </a:prstGeom>
          <a:noFill/>
        </p:spPr>
        <p:txBody>
          <a:bodyPr wrap="square" rtlCol="0">
            <a:spAutoFit/>
          </a:bodyPr>
          <a:lstStyle/>
          <a:p>
            <a:pPr algn="ctr"/>
            <a:r>
              <a:rPr kumimoji="1" lang="en-US" altLang="ja-JP" dirty="0"/>
              <a:t>Task2. </a:t>
            </a:r>
            <a:r>
              <a:rPr kumimoji="1" lang="ja-JP" altLang="en-US" dirty="0"/>
              <a:t>パイロット実装</a:t>
            </a:r>
            <a:r>
              <a:rPr kumimoji="1" lang="en-US" altLang="ja-JP" dirty="0"/>
              <a:t>&amp;</a:t>
            </a:r>
            <a:r>
              <a:rPr kumimoji="1" lang="ja-JP" altLang="en-US" dirty="0"/>
              <a:t>評価</a:t>
            </a:r>
          </a:p>
        </p:txBody>
      </p:sp>
      <p:sp>
        <p:nvSpPr>
          <p:cNvPr id="40" name="二等辺三角形 39">
            <a:extLst>
              <a:ext uri="{FF2B5EF4-FFF2-40B4-BE49-F238E27FC236}">
                <a16:creationId xmlns:a16="http://schemas.microsoft.com/office/drawing/2014/main" id="{9D9A5E70-76AB-416A-9829-5914E03AB2A5}"/>
              </a:ext>
            </a:extLst>
          </p:cNvPr>
          <p:cNvSpPr/>
          <p:nvPr/>
        </p:nvSpPr>
        <p:spPr>
          <a:xfrm flipV="1">
            <a:off x="5966321" y="3378542"/>
            <a:ext cx="410253" cy="218046"/>
          </a:xfrm>
          <a:prstGeom prs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A634F19B-9CB1-49AD-A39B-C6FAEE7EC21A}"/>
              </a:ext>
            </a:extLst>
          </p:cNvPr>
          <p:cNvSpPr txBox="1"/>
          <p:nvPr/>
        </p:nvSpPr>
        <p:spPr>
          <a:xfrm>
            <a:off x="7818077" y="2977925"/>
            <a:ext cx="1369735" cy="338554"/>
          </a:xfrm>
          <a:prstGeom prst="rect">
            <a:avLst/>
          </a:prstGeom>
          <a:noFill/>
        </p:spPr>
        <p:txBody>
          <a:bodyPr wrap="square" rtlCol="0">
            <a:spAutoFit/>
          </a:bodyPr>
          <a:lstStyle/>
          <a:p>
            <a:pPr algn="ctr"/>
            <a:r>
              <a:rPr kumimoji="1" lang="ja-JP" altLang="en-US" sz="1600" dirty="0"/>
              <a:t>最終報告会</a:t>
            </a:r>
          </a:p>
        </p:txBody>
      </p:sp>
      <p:sp>
        <p:nvSpPr>
          <p:cNvPr id="43" name="二等辺三角形 42">
            <a:extLst>
              <a:ext uri="{FF2B5EF4-FFF2-40B4-BE49-F238E27FC236}">
                <a16:creationId xmlns:a16="http://schemas.microsoft.com/office/drawing/2014/main" id="{B341110F-D1A2-42A7-A6C8-8B68A4D1C584}"/>
              </a:ext>
            </a:extLst>
          </p:cNvPr>
          <p:cNvSpPr/>
          <p:nvPr/>
        </p:nvSpPr>
        <p:spPr>
          <a:xfrm flipV="1">
            <a:off x="8286170" y="3378542"/>
            <a:ext cx="410253" cy="218046"/>
          </a:xfrm>
          <a:prstGeom prs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6" name="直線矢印コネクタ 45">
            <a:extLst>
              <a:ext uri="{FF2B5EF4-FFF2-40B4-BE49-F238E27FC236}">
                <a16:creationId xmlns:a16="http://schemas.microsoft.com/office/drawing/2014/main" id="{F9378772-470E-424D-92D1-9C01FFB8A16E}"/>
              </a:ext>
            </a:extLst>
          </p:cNvPr>
          <p:cNvCxnSpPr>
            <a:cxnSpLocks/>
          </p:cNvCxnSpPr>
          <p:nvPr/>
        </p:nvCxnSpPr>
        <p:spPr>
          <a:xfrm flipV="1">
            <a:off x="11221015" y="5646781"/>
            <a:ext cx="725495" cy="1"/>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0FFC8EFE-0774-4517-A888-5DA08DB2628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en-US" altLang="ja-JP" sz="1600" b="1" dirty="0">
                <a:solidFill>
                  <a:schemeClr val="bg1"/>
                </a:solidFill>
              </a:rPr>
              <a:t>NAWI PJT</a:t>
            </a:r>
            <a:endParaRPr kumimoji="1" lang="ja-JP" altLang="en-US" sz="1600" b="1" dirty="0">
              <a:solidFill>
                <a:schemeClr val="bg1"/>
              </a:solidFill>
            </a:endParaRPr>
          </a:p>
        </p:txBody>
      </p:sp>
    </p:spTree>
    <p:extLst>
      <p:ext uri="{BB962C8B-B14F-4D97-AF65-F5344CB8AC3E}">
        <p14:creationId xmlns:p14="http://schemas.microsoft.com/office/powerpoint/2010/main" val="204291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a:extLst>
              <a:ext uri="{FF2B5EF4-FFF2-40B4-BE49-F238E27FC236}">
                <a16:creationId xmlns:a16="http://schemas.microsoft.com/office/drawing/2014/main" id="{2401E696-30CE-4067-9268-EB18FBC1EE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24"/>
          <a:stretch/>
        </p:blipFill>
        <p:spPr bwMode="auto">
          <a:xfrm>
            <a:off x="651192" y="2138746"/>
            <a:ext cx="11073610" cy="1693546"/>
          </a:xfrm>
          <a:prstGeom prst="rect">
            <a:avLst/>
          </a:prstGeom>
          <a:noFill/>
          <a:ln>
            <a:noFill/>
          </a:ln>
          <a:extLst>
            <a:ext uri="{53640926-AAD7-44D8-BBD7-CCE9431645EC}">
              <a14:shadowObscured xmlns:a14="http://schemas.microsoft.com/office/drawing/2010/main"/>
            </a:ext>
          </a:extLst>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高度水処理施設（</a:t>
            </a:r>
            <a:r>
              <a:rPr lang="en-US" altLang="ja-JP" dirty="0"/>
              <a:t>AWTF</a:t>
            </a:r>
            <a:r>
              <a:rPr lang="ja-JP" altLang="en-US" dirty="0"/>
              <a: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66305" y="1071367"/>
            <a:ext cx="11592638" cy="590783"/>
          </a:xfrm>
        </p:spPr>
        <p:txBody>
          <a:bodyPr/>
          <a:lstStyle/>
          <a:p>
            <a:r>
              <a:rPr lang="ja-JP" altLang="en-US" sz="2800" dirty="0"/>
              <a:t>下水処理水や海水から、固液分離と消毒によって、生産水や淡水を製造する。</a:t>
            </a:r>
            <a:endParaRPr lang="en-US" altLang="ja-JP" sz="2800" dirty="0"/>
          </a:p>
          <a:p>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sp>
        <p:nvSpPr>
          <p:cNvPr id="34" name="テキスト ボックス 33">
            <a:extLst>
              <a:ext uri="{FF2B5EF4-FFF2-40B4-BE49-F238E27FC236}">
                <a16:creationId xmlns:a16="http://schemas.microsoft.com/office/drawing/2014/main" id="{D3B1FAFC-BF7B-4346-962B-7B40FB56FF3A}"/>
              </a:ext>
            </a:extLst>
          </p:cNvPr>
          <p:cNvSpPr txBox="1"/>
          <p:nvPr/>
        </p:nvSpPr>
        <p:spPr>
          <a:xfrm>
            <a:off x="5027150" y="3368636"/>
            <a:ext cx="1239732" cy="338554"/>
          </a:xfrm>
          <a:prstGeom prst="rect">
            <a:avLst/>
          </a:prstGeom>
          <a:noFill/>
        </p:spPr>
        <p:txBody>
          <a:bodyPr wrap="square" rtlCol="0">
            <a:spAutoFit/>
          </a:bodyPr>
          <a:lstStyle/>
          <a:p>
            <a:pPr algn="ctr"/>
            <a:r>
              <a:rPr kumimoji="1" lang="ja-JP" altLang="en-US" sz="1600" dirty="0"/>
              <a:t>下水処理水</a:t>
            </a:r>
          </a:p>
        </p:txBody>
      </p:sp>
      <p:sp>
        <p:nvSpPr>
          <p:cNvPr id="35" name="テキスト ボックス 34">
            <a:extLst>
              <a:ext uri="{FF2B5EF4-FFF2-40B4-BE49-F238E27FC236}">
                <a16:creationId xmlns:a16="http://schemas.microsoft.com/office/drawing/2014/main" id="{6B2C5648-BF04-45FA-8C21-444073904EAA}"/>
              </a:ext>
            </a:extLst>
          </p:cNvPr>
          <p:cNvSpPr txBox="1"/>
          <p:nvPr/>
        </p:nvSpPr>
        <p:spPr>
          <a:xfrm>
            <a:off x="266304" y="3368941"/>
            <a:ext cx="769776" cy="338554"/>
          </a:xfrm>
          <a:prstGeom prst="rect">
            <a:avLst/>
          </a:prstGeom>
          <a:noFill/>
        </p:spPr>
        <p:txBody>
          <a:bodyPr wrap="square" rtlCol="0">
            <a:spAutoFit/>
          </a:bodyPr>
          <a:lstStyle/>
          <a:p>
            <a:pPr algn="ctr"/>
            <a:r>
              <a:rPr kumimoji="1" lang="ja-JP" altLang="en-US" sz="1600" dirty="0"/>
              <a:t>汚水</a:t>
            </a:r>
          </a:p>
        </p:txBody>
      </p:sp>
      <p:sp>
        <p:nvSpPr>
          <p:cNvPr id="36" name="テキスト ボックス 35">
            <a:extLst>
              <a:ext uri="{FF2B5EF4-FFF2-40B4-BE49-F238E27FC236}">
                <a16:creationId xmlns:a16="http://schemas.microsoft.com/office/drawing/2014/main" id="{DC3F8B83-4D97-4FF8-B1F3-9A8E67E9CE18}"/>
              </a:ext>
            </a:extLst>
          </p:cNvPr>
          <p:cNvSpPr txBox="1"/>
          <p:nvPr/>
        </p:nvSpPr>
        <p:spPr>
          <a:xfrm>
            <a:off x="11180397" y="3365529"/>
            <a:ext cx="856850" cy="338554"/>
          </a:xfrm>
          <a:prstGeom prst="rect">
            <a:avLst/>
          </a:prstGeom>
          <a:noFill/>
        </p:spPr>
        <p:txBody>
          <a:bodyPr wrap="square" rtlCol="0">
            <a:spAutoFit/>
          </a:bodyPr>
          <a:lstStyle/>
          <a:p>
            <a:pPr algn="ctr"/>
            <a:r>
              <a:rPr kumimoji="1" lang="ja-JP" altLang="en-US" sz="1600" dirty="0"/>
              <a:t>生産水</a:t>
            </a:r>
          </a:p>
        </p:txBody>
      </p:sp>
      <p:sp>
        <p:nvSpPr>
          <p:cNvPr id="38" name="正方形/長方形 37">
            <a:extLst>
              <a:ext uri="{FF2B5EF4-FFF2-40B4-BE49-F238E27FC236}">
                <a16:creationId xmlns:a16="http://schemas.microsoft.com/office/drawing/2014/main" id="{C900BF21-523D-4840-A6D2-25168E53051F}"/>
              </a:ext>
            </a:extLst>
          </p:cNvPr>
          <p:cNvSpPr/>
          <p:nvPr/>
        </p:nvSpPr>
        <p:spPr>
          <a:xfrm>
            <a:off x="402410" y="1669577"/>
            <a:ext cx="2255065"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下水再利用プロセス</a:t>
            </a:r>
          </a:p>
        </p:txBody>
      </p:sp>
      <p:pic>
        <p:nvPicPr>
          <p:cNvPr id="2050" name="Picture 2" descr="海水淡水化・下水再利用統合システムの概要の図">
            <a:extLst>
              <a:ext uri="{FF2B5EF4-FFF2-40B4-BE49-F238E27FC236}">
                <a16:creationId xmlns:a16="http://schemas.microsoft.com/office/drawing/2014/main" id="{49AAC4AF-8AF4-4AD3-BF5A-4D6C8AC9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101" y="3817738"/>
            <a:ext cx="4090977" cy="2160252"/>
          </a:xfrm>
          <a:prstGeom prst="rect">
            <a:avLst/>
          </a:prstGeom>
          <a:noFill/>
          <a:extLst>
            <a:ext uri="{909E8E84-426E-40DD-AFC4-6F175D3DCCD1}">
              <a14:hiddenFill xmlns:a14="http://schemas.microsoft.com/office/drawing/2010/main">
                <a:solidFill>
                  <a:srgbClr val="FFFFFF"/>
                </a:solidFill>
              </a14:hiddenFill>
            </a:ext>
          </a:extLst>
        </p:spPr>
      </p:pic>
      <p:sp>
        <p:nvSpPr>
          <p:cNvPr id="40" name="正方形/長方形 39">
            <a:extLst>
              <a:ext uri="{FF2B5EF4-FFF2-40B4-BE49-F238E27FC236}">
                <a16:creationId xmlns:a16="http://schemas.microsoft.com/office/drawing/2014/main" id="{C593045E-EBC2-4FBA-B842-8F591B8DF3CF}"/>
              </a:ext>
            </a:extLst>
          </p:cNvPr>
          <p:cNvSpPr/>
          <p:nvPr/>
        </p:nvSpPr>
        <p:spPr>
          <a:xfrm>
            <a:off x="402410" y="4024219"/>
            <a:ext cx="2255065"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海水淡水化プロセス</a:t>
            </a:r>
          </a:p>
        </p:txBody>
      </p:sp>
      <p:sp>
        <p:nvSpPr>
          <p:cNvPr id="41" name="テキスト ボックス 40">
            <a:extLst>
              <a:ext uri="{FF2B5EF4-FFF2-40B4-BE49-F238E27FC236}">
                <a16:creationId xmlns:a16="http://schemas.microsoft.com/office/drawing/2014/main" id="{085D9DAF-481B-4BBD-BE56-A8F50F53A06D}"/>
              </a:ext>
            </a:extLst>
          </p:cNvPr>
          <p:cNvSpPr txBox="1"/>
          <p:nvPr/>
        </p:nvSpPr>
        <p:spPr>
          <a:xfrm>
            <a:off x="571984" y="4583137"/>
            <a:ext cx="6492557" cy="707886"/>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再生水プロセスとほぼ同じ</a:t>
            </a:r>
            <a:r>
              <a:rPr kumimoji="1" lang="ja-JP" altLang="en-US" dirty="0"/>
              <a:t>（統合・合理化する動向もある）</a:t>
            </a:r>
            <a:endParaRPr kumimoji="1" lang="en-US" altLang="ja-JP" dirty="0"/>
          </a:p>
          <a:p>
            <a:pPr marL="285750" indent="-285750">
              <a:buFont typeface="Wingdings" panose="05000000000000000000" pitchFamily="2" charset="2"/>
              <a:buChar char="Ø"/>
            </a:pPr>
            <a:r>
              <a:rPr kumimoji="1" lang="ja-JP" altLang="en-US" sz="2000" dirty="0"/>
              <a:t>流入水質</a:t>
            </a:r>
            <a:r>
              <a:rPr kumimoji="1" lang="ja-JP" altLang="en-US" dirty="0"/>
              <a:t>（微生物）</a:t>
            </a:r>
            <a:r>
              <a:rPr kumimoji="1" lang="ja-JP" altLang="en-US" sz="2000" dirty="0"/>
              <a:t>や最終水質基準などが異なる</a:t>
            </a:r>
            <a:endParaRPr kumimoji="1" lang="en-US" altLang="ja-JP" sz="2000" dirty="0"/>
          </a:p>
        </p:txBody>
      </p:sp>
      <p:sp>
        <p:nvSpPr>
          <p:cNvPr id="42" name="テキスト ボックス 41">
            <a:extLst>
              <a:ext uri="{FF2B5EF4-FFF2-40B4-BE49-F238E27FC236}">
                <a16:creationId xmlns:a16="http://schemas.microsoft.com/office/drawing/2014/main" id="{13C9C1A8-DF04-478D-8C5A-835657CF9FC8}"/>
              </a:ext>
            </a:extLst>
          </p:cNvPr>
          <p:cNvSpPr txBox="1"/>
          <p:nvPr/>
        </p:nvSpPr>
        <p:spPr>
          <a:xfrm>
            <a:off x="6786101" y="5977990"/>
            <a:ext cx="4455165" cy="307777"/>
          </a:xfrm>
          <a:prstGeom prst="rect">
            <a:avLst/>
          </a:prstGeom>
          <a:noFill/>
        </p:spPr>
        <p:txBody>
          <a:bodyPr wrap="square" rtlCol="0">
            <a:spAutoFit/>
          </a:bodyPr>
          <a:lstStyle/>
          <a:p>
            <a:r>
              <a:rPr kumimoji="1" lang="en-US" altLang="ja-JP" sz="1400" dirty="0"/>
              <a:t>https://www.nedo.go.jp/news/press/AA5_100254.html</a:t>
            </a:r>
            <a:endParaRPr kumimoji="1" lang="ja-JP" altLang="en-US" sz="1400" dirty="0"/>
          </a:p>
        </p:txBody>
      </p:sp>
    </p:spTree>
    <p:extLst>
      <p:ext uri="{BB962C8B-B14F-4D97-AF65-F5344CB8AC3E}">
        <p14:creationId xmlns:p14="http://schemas.microsoft.com/office/powerpoint/2010/main" val="1157091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121A27F3-FFD4-4F63-ABF2-C9A17735A5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783" b="8824"/>
          <a:stretch/>
        </p:blipFill>
        <p:spPr bwMode="auto">
          <a:xfrm>
            <a:off x="679619" y="2917856"/>
            <a:ext cx="10929204" cy="3027046"/>
          </a:xfrm>
          <a:prstGeom prst="rect">
            <a:avLst/>
          </a:prstGeom>
          <a:noFill/>
          <a:ln>
            <a:noFill/>
          </a:ln>
          <a:extLst>
            <a:ext uri="{53640926-AAD7-44D8-BBD7-CCE9431645EC}">
              <a14:shadowObscured xmlns:a14="http://schemas.microsoft.com/office/drawing/2010/main"/>
            </a:ext>
          </a:extLst>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再生水プロセス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937997"/>
          </a:xfrm>
        </p:spPr>
        <p:txBody>
          <a:bodyPr/>
          <a:lstStyle/>
          <a:p>
            <a:r>
              <a:rPr lang="ja-JP" altLang="en-US" sz="2800" dirty="0"/>
              <a:t>膜透過・消毒などを用いて、人体に無害かつ不快でない水を製造する。</a:t>
            </a:r>
            <a:endParaRPr lang="en-US" altLang="ja-JP" sz="2800" dirty="0"/>
          </a:p>
          <a:p>
            <a:pPr lvl="1"/>
            <a:r>
              <a:rPr lang="ja-JP" altLang="en-US" sz="2400" dirty="0"/>
              <a:t>消毒は殺菌剤 次亜塩素酸ナトリウム</a:t>
            </a:r>
            <a:r>
              <a:rPr lang="ja-JP" altLang="en-US" dirty="0"/>
              <a:t>（</a:t>
            </a:r>
            <a:r>
              <a:rPr lang="en-US" altLang="ja-JP" dirty="0" err="1"/>
              <a:t>NaClO</a:t>
            </a:r>
            <a:r>
              <a:rPr lang="ja-JP" altLang="en-US" dirty="0"/>
              <a:t>）</a:t>
            </a:r>
            <a:r>
              <a:rPr lang="ja-JP" altLang="en-US" sz="2400" dirty="0"/>
              <a:t>の注入が基本</a:t>
            </a:r>
            <a:endParaRPr lang="en-US" altLang="ja-JP" sz="2400" dirty="0"/>
          </a:p>
          <a:p>
            <a:pPr lvl="1"/>
            <a:r>
              <a:rPr lang="ja-JP" altLang="en-US" sz="2400" dirty="0"/>
              <a:t>ウイルス、菌、有害化学物質などを除去、</a:t>
            </a:r>
            <a:r>
              <a:rPr lang="en-US" altLang="ja-JP" sz="2400" dirty="0"/>
              <a:t>pH</a:t>
            </a:r>
            <a:r>
              <a:rPr lang="ja-JP" altLang="en-US" sz="2400" dirty="0"/>
              <a:t>・濁度・色度・臭い・塩素イオンを調整</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sp>
        <p:nvSpPr>
          <p:cNvPr id="16" name="テキスト ボックス 15">
            <a:extLst>
              <a:ext uri="{FF2B5EF4-FFF2-40B4-BE49-F238E27FC236}">
                <a16:creationId xmlns:a16="http://schemas.microsoft.com/office/drawing/2014/main" id="{866DC456-602B-46DD-B224-0C09EA8FFD57}"/>
              </a:ext>
            </a:extLst>
          </p:cNvPr>
          <p:cNvSpPr txBox="1"/>
          <p:nvPr/>
        </p:nvSpPr>
        <p:spPr>
          <a:xfrm>
            <a:off x="4095750" y="5356008"/>
            <a:ext cx="838200" cy="369332"/>
          </a:xfrm>
          <a:prstGeom prst="rect">
            <a:avLst/>
          </a:prstGeom>
          <a:noFill/>
        </p:spPr>
        <p:txBody>
          <a:bodyPr wrap="square" rtlCol="0">
            <a:spAutoFit/>
          </a:bodyPr>
          <a:lstStyle/>
          <a:p>
            <a:pPr algn="ctr"/>
            <a:r>
              <a:rPr kumimoji="1" lang="en-US" altLang="ja-JP" b="1" dirty="0"/>
              <a:t>UF</a:t>
            </a:r>
            <a:r>
              <a:rPr kumimoji="1" lang="ja-JP" altLang="en-US" b="1" dirty="0"/>
              <a:t>膜</a:t>
            </a:r>
          </a:p>
        </p:txBody>
      </p:sp>
      <p:sp>
        <p:nvSpPr>
          <p:cNvPr id="17" name="テキスト ボックス 16">
            <a:extLst>
              <a:ext uri="{FF2B5EF4-FFF2-40B4-BE49-F238E27FC236}">
                <a16:creationId xmlns:a16="http://schemas.microsoft.com/office/drawing/2014/main" id="{671227CD-F98B-40AD-A53A-1FAEC50B9930}"/>
              </a:ext>
            </a:extLst>
          </p:cNvPr>
          <p:cNvSpPr txBox="1"/>
          <p:nvPr/>
        </p:nvSpPr>
        <p:spPr>
          <a:xfrm>
            <a:off x="8839200" y="5356008"/>
            <a:ext cx="838200" cy="369332"/>
          </a:xfrm>
          <a:prstGeom prst="rect">
            <a:avLst/>
          </a:prstGeom>
          <a:noFill/>
        </p:spPr>
        <p:txBody>
          <a:bodyPr wrap="square" rtlCol="0">
            <a:spAutoFit/>
          </a:bodyPr>
          <a:lstStyle/>
          <a:p>
            <a:pPr algn="ctr"/>
            <a:r>
              <a:rPr kumimoji="1" lang="en-US" altLang="ja-JP" b="1" dirty="0"/>
              <a:t>RO</a:t>
            </a:r>
            <a:r>
              <a:rPr kumimoji="1" lang="ja-JP" altLang="en-US" b="1" dirty="0"/>
              <a:t>膜</a:t>
            </a:r>
          </a:p>
        </p:txBody>
      </p:sp>
      <p:sp>
        <p:nvSpPr>
          <p:cNvPr id="19" name="テキスト ボックス 18">
            <a:extLst>
              <a:ext uri="{FF2B5EF4-FFF2-40B4-BE49-F238E27FC236}">
                <a16:creationId xmlns:a16="http://schemas.microsoft.com/office/drawing/2014/main" id="{59C28CEB-0FA1-4BE8-A00C-1A1734DA8A7A}"/>
              </a:ext>
            </a:extLst>
          </p:cNvPr>
          <p:cNvSpPr txBox="1"/>
          <p:nvPr/>
        </p:nvSpPr>
        <p:spPr>
          <a:xfrm>
            <a:off x="10048481" y="5393564"/>
            <a:ext cx="1276105" cy="307777"/>
          </a:xfrm>
          <a:prstGeom prst="rect">
            <a:avLst/>
          </a:prstGeom>
          <a:noFill/>
        </p:spPr>
        <p:txBody>
          <a:bodyPr wrap="square" rtlCol="0">
            <a:spAutoFit/>
          </a:bodyPr>
          <a:lstStyle/>
          <a:p>
            <a:pPr algn="ctr"/>
            <a:r>
              <a:rPr kumimoji="1" lang="ja-JP" altLang="en-US" sz="1400" dirty="0"/>
              <a:t>紫外線殺菌</a:t>
            </a:r>
          </a:p>
        </p:txBody>
      </p:sp>
      <p:sp>
        <p:nvSpPr>
          <p:cNvPr id="21" name="テキスト ボックス 20">
            <a:extLst>
              <a:ext uri="{FF2B5EF4-FFF2-40B4-BE49-F238E27FC236}">
                <a16:creationId xmlns:a16="http://schemas.microsoft.com/office/drawing/2014/main" id="{57A4671A-290C-4EBE-B8BA-0BB4878A06EB}"/>
              </a:ext>
            </a:extLst>
          </p:cNvPr>
          <p:cNvSpPr txBox="1"/>
          <p:nvPr/>
        </p:nvSpPr>
        <p:spPr>
          <a:xfrm>
            <a:off x="3278981" y="5812549"/>
            <a:ext cx="2471738" cy="369332"/>
          </a:xfrm>
          <a:prstGeom prst="rect">
            <a:avLst/>
          </a:prstGeom>
          <a:noFill/>
        </p:spPr>
        <p:txBody>
          <a:bodyPr wrap="square" rtlCol="0">
            <a:spAutoFit/>
          </a:bodyPr>
          <a:lstStyle/>
          <a:p>
            <a:pPr algn="ctr"/>
            <a:r>
              <a:rPr kumimoji="1" lang="ja-JP" altLang="en-US" dirty="0"/>
              <a:t>不溶解性物質の除去</a:t>
            </a:r>
          </a:p>
        </p:txBody>
      </p:sp>
      <p:sp>
        <p:nvSpPr>
          <p:cNvPr id="23" name="テキスト ボックス 22">
            <a:extLst>
              <a:ext uri="{FF2B5EF4-FFF2-40B4-BE49-F238E27FC236}">
                <a16:creationId xmlns:a16="http://schemas.microsoft.com/office/drawing/2014/main" id="{71490723-1A38-4298-A9D5-C5B83C38C43A}"/>
              </a:ext>
            </a:extLst>
          </p:cNvPr>
          <p:cNvSpPr txBox="1"/>
          <p:nvPr/>
        </p:nvSpPr>
        <p:spPr>
          <a:xfrm>
            <a:off x="6989444" y="5812549"/>
            <a:ext cx="4552703" cy="369332"/>
          </a:xfrm>
          <a:prstGeom prst="rect">
            <a:avLst/>
          </a:prstGeom>
          <a:noFill/>
        </p:spPr>
        <p:txBody>
          <a:bodyPr wrap="square" rtlCol="0">
            <a:spAutoFit/>
          </a:bodyPr>
          <a:lstStyle/>
          <a:p>
            <a:pPr algn="ctr"/>
            <a:r>
              <a:rPr kumimoji="1" lang="ja-JP" altLang="en-US" dirty="0"/>
              <a:t>細菌・ウイルス・有害化学物質・イオンの除去</a:t>
            </a:r>
          </a:p>
        </p:txBody>
      </p:sp>
    </p:spTree>
    <p:extLst>
      <p:ext uri="{BB962C8B-B14F-4D97-AF65-F5344CB8AC3E}">
        <p14:creationId xmlns:p14="http://schemas.microsoft.com/office/powerpoint/2010/main" val="423947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殺菌剤</a:t>
            </a:r>
            <a:r>
              <a:rPr lang="en-US" altLang="ja-JP" dirty="0" err="1"/>
              <a:t>NaClO</a:t>
            </a:r>
            <a:r>
              <a:rPr lang="ja-JP" altLang="en-US" dirty="0"/>
              <a:t>による消毒</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937997"/>
          </a:xfrm>
        </p:spPr>
        <p:txBody>
          <a:bodyPr/>
          <a:lstStyle/>
          <a:p>
            <a:r>
              <a:rPr lang="en-US" altLang="ja-JP" sz="2800" dirty="0" err="1"/>
              <a:t>NaClO</a:t>
            </a:r>
            <a:r>
              <a:rPr lang="ja-JP" altLang="en-US" sz="2800" dirty="0"/>
              <a:t>の添加により、残留塩素が発生する。</a:t>
            </a:r>
            <a:endParaRPr lang="en-US" altLang="ja-JP" sz="2800" dirty="0"/>
          </a:p>
          <a:p>
            <a:pPr lvl="1"/>
            <a:r>
              <a:rPr lang="ja-JP" altLang="en-US" sz="2400" dirty="0"/>
              <a:t>殺菌剤、あるいは酸化剤</a:t>
            </a:r>
            <a:r>
              <a:rPr lang="ja-JP" altLang="en-US" dirty="0"/>
              <a:t>（</a:t>
            </a:r>
            <a:r>
              <a:rPr lang="en-US" altLang="ja-JP" dirty="0"/>
              <a:t>Fe</a:t>
            </a:r>
            <a:r>
              <a:rPr lang="ja-JP" altLang="en-US" dirty="0"/>
              <a:t>や</a:t>
            </a:r>
            <a:r>
              <a:rPr lang="en-US" altLang="ja-JP" dirty="0"/>
              <a:t>Mn</a:t>
            </a:r>
            <a:r>
              <a:rPr lang="ja-JP" altLang="en-US" dirty="0"/>
              <a:t>の除去）</a:t>
            </a:r>
            <a:r>
              <a:rPr lang="ja-JP" altLang="en-US" sz="2400" dirty="0"/>
              <a:t>の役割を果たす</a:t>
            </a:r>
            <a:endParaRPr lang="en-US" altLang="ja-JP" sz="2400" dirty="0"/>
          </a:p>
          <a:p>
            <a:pPr lvl="1"/>
            <a:r>
              <a:rPr lang="ja-JP" altLang="en-US" sz="2400" dirty="0"/>
              <a:t>一方、多すぎても、発がん性物質</a:t>
            </a:r>
            <a:r>
              <a:rPr lang="ja-JP" altLang="en-US" dirty="0"/>
              <a:t>（トリハロメタンや</a:t>
            </a:r>
            <a:r>
              <a:rPr lang="en-US" altLang="ja-JP" dirty="0"/>
              <a:t>NDMA</a:t>
            </a:r>
            <a:r>
              <a:rPr lang="ja-JP" altLang="en-US" dirty="0"/>
              <a:t>）</a:t>
            </a:r>
            <a:r>
              <a:rPr lang="ja-JP" altLang="en-US" sz="2400" dirty="0"/>
              <a:t>が生成</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sp>
        <p:nvSpPr>
          <p:cNvPr id="2" name="テキスト ボックス 1">
            <a:extLst>
              <a:ext uri="{FF2B5EF4-FFF2-40B4-BE49-F238E27FC236}">
                <a16:creationId xmlns:a16="http://schemas.microsoft.com/office/drawing/2014/main" id="{A78EB7FA-4F24-A502-A7C2-2F76688D41AF}"/>
              </a:ext>
            </a:extLst>
          </p:cNvPr>
          <p:cNvSpPr txBox="1"/>
          <p:nvPr/>
        </p:nvSpPr>
        <p:spPr>
          <a:xfrm>
            <a:off x="481122" y="4535458"/>
            <a:ext cx="1306408" cy="369332"/>
          </a:xfrm>
          <a:prstGeom prst="rect">
            <a:avLst/>
          </a:prstGeom>
          <a:noFill/>
        </p:spPr>
        <p:txBody>
          <a:bodyPr wrap="square" rtlCol="0">
            <a:spAutoFit/>
          </a:bodyPr>
          <a:lstStyle/>
          <a:p>
            <a:pPr algn="ctr"/>
            <a:r>
              <a:rPr kumimoji="1" lang="ja-JP" altLang="en-US" b="1" dirty="0"/>
              <a:t>残留塩素</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E3655A5-3CBA-1B64-0F5A-7896061AA6C7}"/>
                  </a:ext>
                </a:extLst>
              </p:cNvPr>
              <p:cNvSpPr txBox="1"/>
              <p:nvPr/>
            </p:nvSpPr>
            <p:spPr>
              <a:xfrm>
                <a:off x="445556" y="3136669"/>
                <a:ext cx="34657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NaClO</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1" smtClean="0">
                              <a:latin typeface="Cambria Math" panose="02040503050406030204" pitchFamily="18" charset="0"/>
                            </a:rPr>
                            <m:t>2</m:t>
                          </m:r>
                        </m:sub>
                      </m:sSub>
                      <m:r>
                        <m:rPr>
                          <m:sty m:val="p"/>
                        </m:rPr>
                        <a:rPr kumimoji="1" lang="en-US" altLang="ja-JP" b="0" i="0" smtClean="0">
                          <a:latin typeface="Cambria Math" panose="02040503050406030204" pitchFamily="18" charset="0"/>
                        </a:rPr>
                        <m:t>O</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a:latin typeface="Cambria Math" panose="02040503050406030204" pitchFamily="18" charset="0"/>
                          <a:ea typeface="Cambria Math" panose="02040503050406030204" pitchFamily="18" charset="0"/>
                        </a:rPr>
                        <m:t>NaOH</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a:latin typeface="Cambria Math" panose="02040503050406030204" pitchFamily="18" charset="0"/>
                          <a:ea typeface="Cambria Math" panose="02040503050406030204" pitchFamily="18" charset="0"/>
                        </a:rPr>
                        <m:t>HClO</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E3655A5-3CBA-1B64-0F5A-7896061AA6C7}"/>
                  </a:ext>
                </a:extLst>
              </p:cNvPr>
              <p:cNvSpPr txBox="1">
                <a:spLocks noRot="1" noChangeAspect="1" noMove="1" noResize="1" noEditPoints="1" noAdjustHandles="1" noChangeArrowheads="1" noChangeShapeType="1" noTextEdit="1"/>
              </p:cNvSpPr>
              <p:nvPr/>
            </p:nvSpPr>
            <p:spPr>
              <a:xfrm>
                <a:off x="445556" y="3136669"/>
                <a:ext cx="3465754" cy="369332"/>
              </a:xfrm>
              <a:prstGeom prst="rect">
                <a:avLst/>
              </a:prstGeom>
              <a:blipFill>
                <a:blip r:embed="rId2"/>
                <a:stretch>
                  <a:fillRect b="-166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DD68C0E-932A-D1C6-F9E6-DA47DE6E566D}"/>
              </a:ext>
            </a:extLst>
          </p:cNvPr>
          <p:cNvSpPr txBox="1"/>
          <p:nvPr/>
        </p:nvSpPr>
        <p:spPr>
          <a:xfrm>
            <a:off x="3742039" y="3124517"/>
            <a:ext cx="1413799" cy="369332"/>
          </a:xfrm>
          <a:prstGeom prst="rect">
            <a:avLst/>
          </a:prstGeom>
          <a:noFill/>
        </p:spPr>
        <p:txBody>
          <a:bodyPr wrap="square" rtlCol="0">
            <a:spAutoFit/>
          </a:bodyPr>
          <a:lstStyle/>
          <a:p>
            <a:r>
              <a:rPr kumimoji="1" lang="ja-JP" altLang="en-US" dirty="0"/>
              <a:t>次亜塩素酸</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58D38B0-E09C-9E0D-9FF2-E9AEC69FA137}"/>
                  </a:ext>
                </a:extLst>
              </p:cNvPr>
              <p:cNvSpPr txBox="1"/>
              <p:nvPr/>
            </p:nvSpPr>
            <p:spPr>
              <a:xfrm>
                <a:off x="1224836" y="3575155"/>
                <a:ext cx="23520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ea typeface="Cambria Math" panose="02040503050406030204" pitchFamily="18" charset="0"/>
                        </a:rPr>
                        <m:t>HClO</m:t>
                      </m:r>
                      <m:r>
                        <a:rPr kumimoji="1" lang="en-US" altLang="ja-JP" b="0" i="1" smtClean="0">
                          <a:latin typeface="Cambria Math" panose="02040503050406030204" pitchFamily="18" charset="0"/>
                          <a:ea typeface="Cambria Math" panose="02040503050406030204" pitchFamily="18" charset="0"/>
                        </a:rPr>
                        <m:t> </m:t>
                      </m:r>
                      <m:r>
                        <a:rPr kumimoji="1" lang="en-US" altLang="ja-JP" i="1">
                          <a:latin typeface="Cambria Math" panose="02040503050406030204" pitchFamily="18" charset="0"/>
                          <a:ea typeface="Cambria Math" panose="02040503050406030204" pitchFamily="18" charset="0"/>
                        </a:rPr>
                        <m:t>⇄</m:t>
                      </m:r>
                      <m:sSup>
                        <m:sSupPr>
                          <m:ctrlPr>
                            <a:rPr kumimoji="1" lang="en-US" altLang="ja-JP" b="0" i="1" smtClean="0">
                              <a:latin typeface="Cambria Math" panose="02040503050406030204" pitchFamily="18" charset="0"/>
                              <a:ea typeface="Cambria Math" panose="02040503050406030204" pitchFamily="18" charset="0"/>
                            </a:rPr>
                          </m:ctrlPr>
                        </m:sSupPr>
                        <m:e>
                          <m:r>
                            <m:rPr>
                              <m:sty m:val="p"/>
                            </m:rPr>
                            <a:rPr kumimoji="1" lang="en-US" altLang="ja-JP" b="0" i="0" smtClean="0">
                              <a:latin typeface="Cambria Math" panose="02040503050406030204" pitchFamily="18" charset="0"/>
                              <a:ea typeface="Cambria Math" panose="02040503050406030204" pitchFamily="18" charset="0"/>
                            </a:rPr>
                            <m:t>H</m:t>
                          </m:r>
                        </m:e>
                        <m:sup>
                          <m:r>
                            <a:rPr kumimoji="1" lang="en-US" altLang="ja-JP" b="0" i="1" smtClean="0">
                              <a:latin typeface="Cambria Math" panose="02040503050406030204" pitchFamily="18" charset="0"/>
                              <a:ea typeface="Cambria Math" panose="02040503050406030204" pitchFamily="18" charset="0"/>
                            </a:rPr>
                            <m:t>+</m:t>
                          </m:r>
                        </m:sup>
                      </m:sSup>
                      <m:r>
                        <a:rPr kumimoji="1" lang="en-US" altLang="ja-JP" b="0" i="1" smtClean="0">
                          <a:latin typeface="Cambria Math" panose="02040503050406030204" pitchFamily="18" charset="0"/>
                          <a:ea typeface="Cambria Math" panose="02040503050406030204" pitchFamily="18" charset="0"/>
                        </a:rPr>
                        <m:t>+</m:t>
                      </m:r>
                      <m:sSup>
                        <m:sSupPr>
                          <m:ctrlPr>
                            <a:rPr kumimoji="1" lang="en-US" altLang="ja-JP" b="0" i="1" smtClean="0">
                              <a:latin typeface="Cambria Math" panose="02040503050406030204" pitchFamily="18" charset="0"/>
                              <a:ea typeface="Cambria Math" panose="02040503050406030204" pitchFamily="18" charset="0"/>
                            </a:rPr>
                          </m:ctrlPr>
                        </m:sSupPr>
                        <m:e>
                          <m:r>
                            <m:rPr>
                              <m:sty m:val="p"/>
                            </m:rPr>
                            <a:rPr kumimoji="1" lang="en-US" altLang="ja-JP" i="0">
                              <a:latin typeface="Cambria Math" panose="02040503050406030204" pitchFamily="18" charset="0"/>
                              <a:ea typeface="Cambria Math" panose="02040503050406030204" pitchFamily="18" charset="0"/>
                            </a:rPr>
                            <m:t>Cl</m:t>
                          </m:r>
                          <m:r>
                            <m:rPr>
                              <m:sty m:val="p"/>
                            </m:rPr>
                            <a:rPr kumimoji="1" lang="en-US" altLang="ja-JP" b="0" i="0" smtClean="0">
                              <a:latin typeface="Cambria Math" panose="02040503050406030204" pitchFamily="18" charset="0"/>
                              <a:ea typeface="Cambria Math" panose="02040503050406030204" pitchFamily="18" charset="0"/>
                            </a:rPr>
                            <m:t>O</m:t>
                          </m:r>
                        </m:e>
                        <m:sup>
                          <m:r>
                            <a:rPr kumimoji="1" lang="en-US"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9" name="テキスト ボックス 8">
                <a:extLst>
                  <a:ext uri="{FF2B5EF4-FFF2-40B4-BE49-F238E27FC236}">
                    <a16:creationId xmlns:a16="http://schemas.microsoft.com/office/drawing/2014/main" id="{C58D38B0-E09C-9E0D-9FF2-E9AEC69FA137}"/>
                  </a:ext>
                </a:extLst>
              </p:cNvPr>
              <p:cNvSpPr txBox="1">
                <a:spLocks noRot="1" noChangeAspect="1" noMove="1" noResize="1" noEditPoints="1" noAdjustHandles="1" noChangeArrowheads="1" noChangeShapeType="1" noTextEdit="1"/>
              </p:cNvSpPr>
              <p:nvPr/>
            </p:nvSpPr>
            <p:spPr>
              <a:xfrm>
                <a:off x="1224836" y="3575155"/>
                <a:ext cx="2352084" cy="369332"/>
              </a:xfrm>
              <a:prstGeom prst="rect">
                <a:avLst/>
              </a:prstGeom>
              <a:blipFill>
                <a:blip r:embed="rId3"/>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5E3AF80C-7864-237E-7426-3BE36513CE10}"/>
              </a:ext>
            </a:extLst>
          </p:cNvPr>
          <p:cNvSpPr txBox="1"/>
          <p:nvPr/>
        </p:nvSpPr>
        <p:spPr>
          <a:xfrm>
            <a:off x="3473637" y="3570515"/>
            <a:ext cx="1943790" cy="366628"/>
          </a:xfrm>
          <a:prstGeom prst="rect">
            <a:avLst/>
          </a:prstGeom>
          <a:noFill/>
        </p:spPr>
        <p:txBody>
          <a:bodyPr wrap="square" rtlCol="0">
            <a:spAutoFit/>
          </a:bodyPr>
          <a:lstStyle/>
          <a:p>
            <a:r>
              <a:rPr kumimoji="1" lang="ja-JP" altLang="en-US" dirty="0"/>
              <a:t>次亜塩素酸イオン</a:t>
            </a:r>
          </a:p>
        </p:txBody>
      </p:sp>
      <p:sp>
        <p:nvSpPr>
          <p:cNvPr id="12" name="テキスト ボックス 11">
            <a:extLst>
              <a:ext uri="{FF2B5EF4-FFF2-40B4-BE49-F238E27FC236}">
                <a16:creationId xmlns:a16="http://schemas.microsoft.com/office/drawing/2014/main" id="{7F23B9AB-8B15-179D-D21C-003AC1BB5179}"/>
              </a:ext>
            </a:extLst>
          </p:cNvPr>
          <p:cNvSpPr txBox="1"/>
          <p:nvPr/>
        </p:nvSpPr>
        <p:spPr>
          <a:xfrm>
            <a:off x="571984" y="5018707"/>
            <a:ext cx="1617274" cy="584775"/>
          </a:xfrm>
          <a:prstGeom prst="rect">
            <a:avLst/>
          </a:prstGeom>
          <a:noFill/>
        </p:spPr>
        <p:txBody>
          <a:bodyPr wrap="square" rtlCol="0">
            <a:spAutoFit/>
          </a:bodyPr>
          <a:lstStyle/>
          <a:p>
            <a:r>
              <a:rPr kumimoji="1" lang="ja-JP" altLang="en-US" sz="1600" dirty="0"/>
              <a:t>アンモニア性窒素</a:t>
            </a:r>
            <a:r>
              <a:rPr kumimoji="1" lang="en-US" altLang="ja-JP" sz="1600" dirty="0"/>
              <a:t>/</a:t>
            </a:r>
            <a:r>
              <a:rPr kumimoji="1" lang="ja-JP" altLang="en-US" sz="1600" dirty="0"/>
              <a:t>有機性窒素</a:t>
            </a:r>
          </a:p>
        </p:txBody>
      </p:sp>
      <p:cxnSp>
        <p:nvCxnSpPr>
          <p:cNvPr id="13" name="コネクタ: カギ線 12">
            <a:extLst>
              <a:ext uri="{FF2B5EF4-FFF2-40B4-BE49-F238E27FC236}">
                <a16:creationId xmlns:a16="http://schemas.microsoft.com/office/drawing/2014/main" id="{67A27700-4F0C-EEEE-6A0D-BC546531F410}"/>
              </a:ext>
            </a:extLst>
          </p:cNvPr>
          <p:cNvCxnSpPr>
            <a:cxnSpLocks/>
            <a:stCxn id="2" idx="3"/>
            <a:endCxn id="22" idx="1"/>
          </p:cNvCxnSpPr>
          <p:nvPr/>
        </p:nvCxnSpPr>
        <p:spPr>
          <a:xfrm>
            <a:off x="1787530" y="4720124"/>
            <a:ext cx="589257" cy="26833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FE76AA00-3563-E6E6-3D6C-4672FCD9B845}"/>
              </a:ext>
            </a:extLst>
          </p:cNvPr>
          <p:cNvSpPr txBox="1"/>
          <p:nvPr/>
        </p:nvSpPr>
        <p:spPr>
          <a:xfrm>
            <a:off x="3903310" y="4779480"/>
            <a:ext cx="2578569" cy="369332"/>
          </a:xfrm>
          <a:prstGeom prst="rect">
            <a:avLst/>
          </a:prstGeom>
          <a:noFill/>
        </p:spPr>
        <p:txBody>
          <a:bodyPr wrap="square" rtlCol="0">
            <a:spAutoFit/>
          </a:bodyPr>
          <a:lstStyle/>
          <a:p>
            <a:r>
              <a:rPr kumimoji="1" lang="ja-JP" altLang="en-US" dirty="0"/>
              <a:t>クロロアミン（クロラミン）</a:t>
            </a:r>
          </a:p>
        </p:txBody>
      </p:sp>
      <p:sp>
        <p:nvSpPr>
          <p:cNvPr id="18" name="テキスト ボックス 17">
            <a:extLst>
              <a:ext uri="{FF2B5EF4-FFF2-40B4-BE49-F238E27FC236}">
                <a16:creationId xmlns:a16="http://schemas.microsoft.com/office/drawing/2014/main" id="{302F866C-DEA8-829C-D256-FDB23C1118C1}"/>
              </a:ext>
            </a:extLst>
          </p:cNvPr>
          <p:cNvSpPr txBox="1"/>
          <p:nvPr/>
        </p:nvSpPr>
        <p:spPr>
          <a:xfrm>
            <a:off x="2376787" y="4238522"/>
            <a:ext cx="1701583" cy="369332"/>
          </a:xfrm>
          <a:prstGeom prst="rect">
            <a:avLst/>
          </a:prstGeom>
          <a:noFill/>
        </p:spPr>
        <p:txBody>
          <a:bodyPr wrap="square" rtlCol="0">
            <a:spAutoFit/>
          </a:bodyPr>
          <a:lstStyle/>
          <a:p>
            <a:r>
              <a:rPr kumimoji="1" lang="ja-JP" altLang="en-US" b="1" dirty="0"/>
              <a:t>遊離残留塩素</a:t>
            </a:r>
          </a:p>
        </p:txBody>
      </p:sp>
      <p:cxnSp>
        <p:nvCxnSpPr>
          <p:cNvPr id="20" name="コネクタ: カギ線 19">
            <a:extLst>
              <a:ext uri="{FF2B5EF4-FFF2-40B4-BE49-F238E27FC236}">
                <a16:creationId xmlns:a16="http://schemas.microsoft.com/office/drawing/2014/main" id="{71B3245A-5A49-891E-FDD4-03E4C966B990}"/>
              </a:ext>
            </a:extLst>
          </p:cNvPr>
          <p:cNvCxnSpPr>
            <a:cxnSpLocks/>
            <a:stCxn id="2" idx="3"/>
            <a:endCxn id="18" idx="1"/>
          </p:cNvCxnSpPr>
          <p:nvPr/>
        </p:nvCxnSpPr>
        <p:spPr>
          <a:xfrm flipV="1">
            <a:off x="1787530" y="4423188"/>
            <a:ext cx="589257" cy="296936"/>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A147BD6-122A-C1AF-E020-F271157DD4C8}"/>
              </a:ext>
            </a:extLst>
          </p:cNvPr>
          <p:cNvSpPr txBox="1"/>
          <p:nvPr/>
        </p:nvSpPr>
        <p:spPr>
          <a:xfrm>
            <a:off x="2376787" y="4803796"/>
            <a:ext cx="1701583" cy="369332"/>
          </a:xfrm>
          <a:prstGeom prst="rect">
            <a:avLst/>
          </a:prstGeom>
          <a:noFill/>
        </p:spPr>
        <p:txBody>
          <a:bodyPr wrap="square" rtlCol="0">
            <a:spAutoFit/>
          </a:bodyPr>
          <a:lstStyle/>
          <a:p>
            <a:r>
              <a:rPr kumimoji="1" lang="ja-JP" altLang="en-US" b="1" dirty="0"/>
              <a:t>結合残留塩素</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9ED218C-07F6-FEF3-3656-B14FD2E5A517}"/>
                  </a:ext>
                </a:extLst>
              </p:cNvPr>
              <p:cNvSpPr txBox="1"/>
              <p:nvPr/>
            </p:nvSpPr>
            <p:spPr>
              <a:xfrm>
                <a:off x="3924990" y="4242084"/>
                <a:ext cx="1601088" cy="369332"/>
              </a:xfrm>
              <a:prstGeom prst="rect">
                <a:avLst/>
              </a:prstGeom>
              <a:noFill/>
            </p:spPr>
            <p:txBody>
              <a:bodyPr wrap="square" rtlCol="0">
                <a:spAutoFit/>
              </a:bodyPr>
              <a:lstStyle/>
              <a:p>
                <a14:m>
                  <m:oMath xmlns:m="http://schemas.openxmlformats.org/officeDocument/2006/math">
                    <m:r>
                      <m:rPr>
                        <m:sty m:val="p"/>
                      </m:rPr>
                      <a:rPr kumimoji="1" lang="en-US" altLang="ja-JP" smtClean="0">
                        <a:latin typeface="Cambria Math" panose="02040503050406030204" pitchFamily="18" charset="0"/>
                        <a:ea typeface="Cambria Math" panose="02040503050406030204" pitchFamily="18" charset="0"/>
                      </a:rPr>
                      <m:t>HClO</m:t>
                    </m:r>
                  </m:oMath>
                </a14:m>
                <a:r>
                  <a:rPr kumimoji="1" lang="ja-JP" altLang="en-US" dirty="0"/>
                  <a:t>、</a:t>
                </a:r>
                <a14:m>
                  <m:oMath xmlns:m="http://schemas.openxmlformats.org/officeDocument/2006/math">
                    <m:sSup>
                      <m:sSupPr>
                        <m:ctrlPr>
                          <a:rPr kumimoji="1" lang="en-US" altLang="ja-JP" i="1">
                            <a:latin typeface="Cambria Math" panose="02040503050406030204" pitchFamily="18" charset="0"/>
                            <a:ea typeface="Cambria Math" panose="02040503050406030204" pitchFamily="18" charset="0"/>
                          </a:rPr>
                        </m:ctrlPr>
                      </m:sSupPr>
                      <m:e>
                        <m:r>
                          <m:rPr>
                            <m:sty m:val="p"/>
                          </m:rPr>
                          <a:rPr kumimoji="1" lang="en-US" altLang="ja-JP">
                            <a:latin typeface="Cambria Math" panose="02040503050406030204" pitchFamily="18" charset="0"/>
                            <a:ea typeface="Cambria Math" panose="02040503050406030204" pitchFamily="18" charset="0"/>
                          </a:rPr>
                          <m:t>ClO</m:t>
                        </m:r>
                      </m:e>
                      <m:sup>
                        <m:r>
                          <a:rPr kumimoji="1" lang="en-US" altLang="ja-JP" i="1">
                            <a:latin typeface="Cambria Math" panose="02040503050406030204" pitchFamily="18" charset="0"/>
                            <a:ea typeface="Cambria Math" panose="02040503050406030204" pitchFamily="18" charset="0"/>
                          </a:rPr>
                          <m:t>−</m:t>
                        </m:r>
                      </m:sup>
                    </m:sSup>
                  </m:oMath>
                </a14:m>
                <a:endParaRPr kumimoji="1" lang="ja-JP" altLang="en-US" dirty="0"/>
              </a:p>
            </p:txBody>
          </p:sp>
        </mc:Choice>
        <mc:Fallback xmlns="">
          <p:sp>
            <p:nvSpPr>
              <p:cNvPr id="24" name="テキスト ボックス 23">
                <a:extLst>
                  <a:ext uri="{FF2B5EF4-FFF2-40B4-BE49-F238E27FC236}">
                    <a16:creationId xmlns:a16="http://schemas.microsoft.com/office/drawing/2014/main" id="{59ED218C-07F6-FEF3-3656-B14FD2E5A517}"/>
                  </a:ext>
                </a:extLst>
              </p:cNvPr>
              <p:cNvSpPr txBox="1">
                <a:spLocks noRot="1" noChangeAspect="1" noMove="1" noResize="1" noEditPoints="1" noAdjustHandles="1" noChangeArrowheads="1" noChangeShapeType="1" noTextEdit="1"/>
              </p:cNvSpPr>
              <p:nvPr/>
            </p:nvSpPr>
            <p:spPr>
              <a:xfrm>
                <a:off x="3924990" y="4242084"/>
                <a:ext cx="1601088"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8B4D1526-B10F-6AAD-4452-554D8E49AE6A}"/>
              </a:ext>
            </a:extLst>
          </p:cNvPr>
          <p:cNvSpPr/>
          <p:nvPr/>
        </p:nvSpPr>
        <p:spPr>
          <a:xfrm>
            <a:off x="2853810" y="3588443"/>
            <a:ext cx="593873" cy="341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3A801D10-AD78-3861-9FE7-6607A3142D85}"/>
              </a:ext>
            </a:extLst>
          </p:cNvPr>
          <p:cNvSpPr txBox="1"/>
          <p:nvPr/>
        </p:nvSpPr>
        <p:spPr>
          <a:xfrm>
            <a:off x="1745230" y="2647841"/>
            <a:ext cx="1914078" cy="369332"/>
          </a:xfrm>
          <a:prstGeom prst="rect">
            <a:avLst/>
          </a:prstGeom>
          <a:noFill/>
        </p:spPr>
        <p:txBody>
          <a:bodyPr wrap="square" rtlCol="0">
            <a:spAutoFit/>
          </a:bodyPr>
          <a:lstStyle/>
          <a:p>
            <a:pPr algn="ctr"/>
            <a:r>
              <a:rPr kumimoji="1" lang="ja-JP" altLang="en-US" dirty="0"/>
              <a:t>水中の反応</a:t>
            </a:r>
          </a:p>
        </p:txBody>
      </p:sp>
      <p:sp>
        <p:nvSpPr>
          <p:cNvPr id="37" name="テキスト ボックス 36">
            <a:extLst>
              <a:ext uri="{FF2B5EF4-FFF2-40B4-BE49-F238E27FC236}">
                <a16:creationId xmlns:a16="http://schemas.microsoft.com/office/drawing/2014/main" id="{14DC390C-FF28-EA1C-C1DB-EAF492657366}"/>
              </a:ext>
            </a:extLst>
          </p:cNvPr>
          <p:cNvSpPr txBox="1"/>
          <p:nvPr/>
        </p:nvSpPr>
        <p:spPr>
          <a:xfrm>
            <a:off x="4974038" y="4472564"/>
            <a:ext cx="1171083" cy="369332"/>
          </a:xfrm>
          <a:prstGeom prst="rect">
            <a:avLst/>
          </a:prstGeom>
          <a:noFill/>
        </p:spPr>
        <p:txBody>
          <a:bodyPr wrap="square" rtlCol="0">
            <a:spAutoFit/>
          </a:bodyPr>
          <a:lstStyle/>
          <a:p>
            <a:pPr algn="ctr"/>
            <a:r>
              <a:rPr kumimoji="1" lang="ja-JP" altLang="en-US" b="1" dirty="0">
                <a:solidFill>
                  <a:schemeClr val="accent3"/>
                </a:solidFill>
              </a:rPr>
              <a:t>頻出用語</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386E886F-D565-4F9E-9EB4-E9458F2CF47F}"/>
                  </a:ext>
                </a:extLst>
              </p:cNvPr>
              <p:cNvSpPr txBox="1"/>
              <p:nvPr/>
            </p:nvSpPr>
            <p:spPr>
              <a:xfrm>
                <a:off x="2363698" y="5189626"/>
                <a:ext cx="2719246" cy="338554"/>
              </a:xfrm>
              <a:prstGeom prst="rect">
                <a:avLst/>
              </a:prstGeom>
              <a:noFill/>
            </p:spPr>
            <p:txBody>
              <a:bodyPr wrap="square" rtlCol="0">
                <a:spAutoFit/>
              </a:bodyPr>
              <a:lstStyle/>
              <a:p>
                <a:r>
                  <a:rPr kumimoji="1" lang="ja-JP" altLang="en-US" sz="1600" dirty="0"/>
                  <a:t>窒素上に</a:t>
                </a:r>
                <a14:m>
                  <m:oMath xmlns:m="http://schemas.openxmlformats.org/officeDocument/2006/math">
                    <m:r>
                      <m:rPr>
                        <m:sty m:val="p"/>
                      </m:rPr>
                      <a:rPr kumimoji="1" lang="en-US" altLang="ja-JP" sz="1600" i="0" smtClean="0">
                        <a:latin typeface="Cambria Math" panose="02040503050406030204" pitchFamily="18" charset="0"/>
                        <a:ea typeface="Cambria Math" panose="02040503050406030204" pitchFamily="18" charset="0"/>
                      </a:rPr>
                      <m:t>Cl</m:t>
                    </m:r>
                  </m:oMath>
                </a14:m>
                <a:r>
                  <a:rPr kumimoji="1" lang="ja-JP" altLang="en-US" sz="1600" dirty="0"/>
                  <a:t>を持つ窒素化合物</a:t>
                </a:r>
              </a:p>
            </p:txBody>
          </p:sp>
        </mc:Choice>
        <mc:Fallback xmlns="">
          <p:sp>
            <p:nvSpPr>
              <p:cNvPr id="23" name="テキスト ボックス 22">
                <a:extLst>
                  <a:ext uri="{FF2B5EF4-FFF2-40B4-BE49-F238E27FC236}">
                    <a16:creationId xmlns:a16="http://schemas.microsoft.com/office/drawing/2014/main" id="{386E886F-D565-4F9E-9EB4-E9458F2CF47F}"/>
                  </a:ext>
                </a:extLst>
              </p:cNvPr>
              <p:cNvSpPr txBox="1">
                <a:spLocks noRot="1" noChangeAspect="1" noMove="1" noResize="1" noEditPoints="1" noAdjustHandles="1" noChangeArrowheads="1" noChangeShapeType="1" noTextEdit="1"/>
              </p:cNvSpPr>
              <p:nvPr/>
            </p:nvSpPr>
            <p:spPr>
              <a:xfrm>
                <a:off x="2363698" y="5189626"/>
                <a:ext cx="2719246" cy="338554"/>
              </a:xfrm>
              <a:prstGeom prst="rect">
                <a:avLst/>
              </a:prstGeom>
              <a:blipFill>
                <a:blip r:embed="rId5"/>
                <a:stretch>
                  <a:fillRect l="-1345"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37FEF2AE-75EF-4D99-8D03-92D0A0CCAF99}"/>
                  </a:ext>
                </a:extLst>
              </p:cNvPr>
              <p:cNvSpPr txBox="1"/>
              <p:nvPr/>
            </p:nvSpPr>
            <p:spPr>
              <a:xfrm>
                <a:off x="5025143" y="5148812"/>
                <a:ext cx="2410890" cy="369332"/>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n-US" altLang="ja-JP" b="0" i="0" smtClean="0">
                            <a:latin typeface="Cambria Math" panose="02040503050406030204" pitchFamily="18" charset="0"/>
                            <a:ea typeface="Cambria Math" panose="02040503050406030204" pitchFamily="18" charset="0"/>
                          </a:rPr>
                          <m:t>N</m:t>
                        </m:r>
                        <m:r>
                          <m:rPr>
                            <m:sty m:val="p"/>
                          </m:rPr>
                          <a:rPr kumimoji="1" lang="en-US" altLang="ja-JP" smtClean="0">
                            <a:latin typeface="Cambria Math" panose="02040503050406030204" pitchFamily="18" charset="0"/>
                            <a:ea typeface="Cambria Math" panose="02040503050406030204" pitchFamily="18" charset="0"/>
                          </a:rPr>
                          <m:t>H</m:t>
                        </m:r>
                      </m:e>
                      <m:sub>
                        <m:r>
                          <a:rPr kumimoji="1" lang="en-US" altLang="ja-JP" b="0" i="0" smtClean="0">
                            <a:latin typeface="Cambria Math" panose="02040503050406030204" pitchFamily="18" charset="0"/>
                            <a:ea typeface="Cambria Math" panose="02040503050406030204" pitchFamily="18" charset="0"/>
                          </a:rPr>
                          <m:t>2</m:t>
                        </m:r>
                      </m:sub>
                    </m:sSub>
                    <m:r>
                      <m:rPr>
                        <m:sty m:val="p"/>
                      </m:rPr>
                      <a:rPr kumimoji="1" lang="en-US" altLang="ja-JP" smtClean="0">
                        <a:latin typeface="Cambria Math" panose="02040503050406030204" pitchFamily="18" charset="0"/>
                        <a:ea typeface="Cambria Math" panose="02040503050406030204" pitchFamily="18" charset="0"/>
                      </a:rPr>
                      <m:t>Cl</m:t>
                    </m:r>
                  </m:oMath>
                </a14:m>
                <a:r>
                  <a:rPr kumimoji="1" lang="ja-JP" altLang="en-US" dirty="0"/>
                  <a:t>、</a:t>
                </a:r>
                <a14:m>
                  <m:oMath xmlns:m="http://schemas.openxmlformats.org/officeDocument/2006/math">
                    <m:r>
                      <m:rPr>
                        <m:sty m:val="p"/>
                      </m:rPr>
                      <a:rPr kumimoji="1" lang="en-US" altLang="ja-JP">
                        <a:latin typeface="Cambria Math" panose="02040503050406030204" pitchFamily="18" charset="0"/>
                        <a:ea typeface="Cambria Math" panose="02040503050406030204" pitchFamily="18" charset="0"/>
                      </a:rPr>
                      <m:t>NH</m:t>
                    </m:r>
                    <m:sSub>
                      <m:sSubPr>
                        <m:ctrlPr>
                          <a:rPr kumimoji="1" lang="en-US" altLang="ja-JP" i="1">
                            <a:latin typeface="Cambria Math" panose="02040503050406030204" pitchFamily="18" charset="0"/>
                            <a:ea typeface="Cambria Math" panose="02040503050406030204" pitchFamily="18" charset="0"/>
                          </a:rPr>
                        </m:ctrlPr>
                      </m:sSubPr>
                      <m:e>
                        <m:r>
                          <m:rPr>
                            <m:sty m:val="p"/>
                          </m:rPr>
                          <a:rPr kumimoji="1" lang="en-US" altLang="ja-JP">
                            <a:latin typeface="Cambria Math" panose="02040503050406030204" pitchFamily="18" charset="0"/>
                            <a:ea typeface="Cambria Math" panose="02040503050406030204" pitchFamily="18" charset="0"/>
                          </a:rPr>
                          <m:t>Cl</m:t>
                        </m:r>
                      </m:e>
                      <m:sub>
                        <m:r>
                          <a:rPr kumimoji="1" lang="en-US" altLang="ja-JP">
                            <a:latin typeface="Cambria Math" panose="02040503050406030204" pitchFamily="18" charset="0"/>
                            <a:ea typeface="Cambria Math" panose="02040503050406030204" pitchFamily="18" charset="0"/>
                          </a:rPr>
                          <m:t>2</m:t>
                        </m:r>
                      </m:sub>
                    </m:sSub>
                  </m:oMath>
                </a14:m>
                <a:r>
                  <a:rPr kumimoji="1" lang="ja-JP" altLang="en-US" dirty="0"/>
                  <a:t>、</a:t>
                </a:r>
                <a14:m>
                  <m:oMath xmlns:m="http://schemas.openxmlformats.org/officeDocument/2006/math">
                    <m:r>
                      <m:rPr>
                        <m:sty m:val="p"/>
                      </m:rPr>
                      <a:rPr kumimoji="1" lang="en-US" altLang="ja-JP">
                        <a:latin typeface="Cambria Math" panose="02040503050406030204" pitchFamily="18" charset="0"/>
                        <a:ea typeface="Cambria Math" panose="02040503050406030204" pitchFamily="18" charset="0"/>
                      </a:rPr>
                      <m:t>N</m:t>
                    </m:r>
                    <m:sSub>
                      <m:sSubPr>
                        <m:ctrlPr>
                          <a:rPr kumimoji="1" lang="en-US" altLang="ja-JP" i="1">
                            <a:latin typeface="Cambria Math" panose="02040503050406030204" pitchFamily="18" charset="0"/>
                            <a:ea typeface="Cambria Math" panose="02040503050406030204" pitchFamily="18" charset="0"/>
                          </a:rPr>
                        </m:ctrlPr>
                      </m:sSubPr>
                      <m:e>
                        <m:r>
                          <m:rPr>
                            <m:sty m:val="p"/>
                          </m:rPr>
                          <a:rPr kumimoji="1" lang="en-US" altLang="ja-JP">
                            <a:latin typeface="Cambria Math" panose="02040503050406030204" pitchFamily="18" charset="0"/>
                            <a:ea typeface="Cambria Math" panose="02040503050406030204" pitchFamily="18" charset="0"/>
                          </a:rPr>
                          <m:t>Cl</m:t>
                        </m:r>
                      </m:e>
                      <m:sub>
                        <m:r>
                          <a:rPr kumimoji="1" lang="en-US" altLang="ja-JP" b="0" i="0" smtClean="0">
                            <a:latin typeface="Cambria Math" panose="02040503050406030204" pitchFamily="18" charset="0"/>
                            <a:ea typeface="Cambria Math" panose="02040503050406030204" pitchFamily="18" charset="0"/>
                          </a:rPr>
                          <m:t>3</m:t>
                        </m:r>
                      </m:sub>
                    </m:sSub>
                  </m:oMath>
                </a14:m>
                <a:endParaRPr kumimoji="1" lang="ja-JP" altLang="en-US" dirty="0"/>
              </a:p>
            </p:txBody>
          </p:sp>
        </mc:Choice>
        <mc:Fallback xmlns="">
          <p:sp>
            <p:nvSpPr>
              <p:cNvPr id="25" name="テキスト ボックス 24">
                <a:extLst>
                  <a:ext uri="{FF2B5EF4-FFF2-40B4-BE49-F238E27FC236}">
                    <a16:creationId xmlns:a16="http://schemas.microsoft.com/office/drawing/2014/main" id="{37FEF2AE-75EF-4D99-8D03-92D0A0CCAF99}"/>
                  </a:ext>
                </a:extLst>
              </p:cNvPr>
              <p:cNvSpPr txBox="1">
                <a:spLocks noRot="1" noChangeAspect="1" noMove="1" noResize="1" noEditPoints="1" noAdjustHandles="1" noChangeArrowheads="1" noChangeShapeType="1" noTextEdit="1"/>
              </p:cNvSpPr>
              <p:nvPr/>
            </p:nvSpPr>
            <p:spPr>
              <a:xfrm>
                <a:off x="5025143" y="5148812"/>
                <a:ext cx="2410890" cy="369332"/>
              </a:xfrm>
              <a:prstGeom prst="rect">
                <a:avLst/>
              </a:prstGeom>
              <a:blipFill>
                <a:blip r:embed="rId6"/>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2F11EDA-B53E-4DC1-A21A-58E46EA23A22}"/>
                  </a:ext>
                </a:extLst>
              </p:cNvPr>
              <p:cNvSpPr txBox="1"/>
              <p:nvPr/>
            </p:nvSpPr>
            <p:spPr>
              <a:xfrm>
                <a:off x="2345493" y="5671450"/>
                <a:ext cx="34657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NaClO</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NH</m:t>
                          </m:r>
                        </m:e>
                        <m:sub>
                          <m:r>
                            <a:rPr kumimoji="1" lang="en-US" altLang="ja-JP" b="0" i="1" smtClean="0">
                              <a:latin typeface="Cambria Math" panose="02040503050406030204" pitchFamily="18" charset="0"/>
                            </a:rPr>
                            <m:t>3</m:t>
                          </m:r>
                        </m:sub>
                      </m:sSub>
                      <m:r>
                        <a:rPr kumimoji="1" lang="en-US" altLang="ja-JP">
                          <a:latin typeface="Cambria Math" panose="02040503050406030204" pitchFamily="18" charset="0"/>
                          <a:ea typeface="Cambria Math" panose="02040503050406030204" pitchFamily="18" charset="0"/>
                        </a:rPr>
                        <m:t>→</m:t>
                      </m:r>
                      <m:r>
                        <m:rPr>
                          <m:sty m:val="p"/>
                        </m:rPr>
                        <a:rPr kumimoji="1" lang="en-US" altLang="ja-JP">
                          <a:latin typeface="Cambria Math" panose="02040503050406030204" pitchFamily="18" charset="0"/>
                          <a:ea typeface="Cambria Math" panose="02040503050406030204" pitchFamily="18" charset="0"/>
                        </a:rPr>
                        <m:t>NaOH</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i="1">
                              <a:latin typeface="Cambria Math" panose="02040503050406030204" pitchFamily="18" charset="0"/>
                            </a:rPr>
                          </m:ctrlPr>
                        </m:sSubPr>
                        <m:e>
                          <m:r>
                            <m:rPr>
                              <m:sty m:val="p"/>
                            </m:rPr>
                            <a:rPr kumimoji="1" lang="en-US" altLang="ja-JP">
                              <a:latin typeface="Cambria Math" panose="02040503050406030204" pitchFamily="18" charset="0"/>
                            </a:rPr>
                            <m:t>NH</m:t>
                          </m:r>
                        </m:e>
                        <m:sub>
                          <m:r>
                            <a:rPr kumimoji="1" lang="en-US" altLang="ja-JP" b="0" i="1" smtClean="0">
                              <a:latin typeface="Cambria Math" panose="02040503050406030204" pitchFamily="18" charset="0"/>
                            </a:rPr>
                            <m:t>2</m:t>
                          </m:r>
                        </m:sub>
                      </m:sSub>
                      <m:r>
                        <m:rPr>
                          <m:sty m:val="p"/>
                        </m:rPr>
                        <a:rPr kumimoji="1" lang="en-US" altLang="ja-JP">
                          <a:latin typeface="Cambria Math" panose="02040503050406030204" pitchFamily="18" charset="0"/>
                          <a:ea typeface="Cambria Math" panose="02040503050406030204" pitchFamily="18" charset="0"/>
                        </a:rPr>
                        <m:t>Cl</m:t>
                      </m:r>
                    </m:oMath>
                  </m:oMathPara>
                </a14:m>
                <a:endParaRPr kumimoji="1" lang="ja-JP" altLang="en-US" dirty="0"/>
              </a:p>
            </p:txBody>
          </p:sp>
        </mc:Choice>
        <mc:Fallback xmlns="">
          <p:sp>
            <p:nvSpPr>
              <p:cNvPr id="27" name="テキスト ボックス 26">
                <a:extLst>
                  <a:ext uri="{FF2B5EF4-FFF2-40B4-BE49-F238E27FC236}">
                    <a16:creationId xmlns:a16="http://schemas.microsoft.com/office/drawing/2014/main" id="{02F11EDA-B53E-4DC1-A21A-58E46EA23A22}"/>
                  </a:ext>
                </a:extLst>
              </p:cNvPr>
              <p:cNvSpPr txBox="1">
                <a:spLocks noRot="1" noChangeAspect="1" noMove="1" noResize="1" noEditPoints="1" noAdjustHandles="1" noChangeArrowheads="1" noChangeShapeType="1" noTextEdit="1"/>
              </p:cNvSpPr>
              <p:nvPr/>
            </p:nvSpPr>
            <p:spPr>
              <a:xfrm>
                <a:off x="2345493" y="5671450"/>
                <a:ext cx="3465754" cy="369332"/>
              </a:xfrm>
              <a:prstGeom prst="rect">
                <a:avLst/>
              </a:prstGeom>
              <a:blipFill>
                <a:blip r:embed="rId7"/>
                <a:stretch>
                  <a:fillRect/>
                </a:stretch>
              </a:blipFill>
            </p:spPr>
            <p:txBody>
              <a:bodyPr/>
              <a:lstStyle/>
              <a:p>
                <a:r>
                  <a:rPr lang="ja-JP" altLang="en-US">
                    <a:noFill/>
                  </a:rPr>
                  <a:t> </a:t>
                </a:r>
              </a:p>
            </p:txBody>
          </p:sp>
        </mc:Fallback>
      </mc:AlternateContent>
      <p:sp>
        <p:nvSpPr>
          <p:cNvPr id="28" name="正方形/長方形 27">
            <a:extLst>
              <a:ext uri="{FF2B5EF4-FFF2-40B4-BE49-F238E27FC236}">
                <a16:creationId xmlns:a16="http://schemas.microsoft.com/office/drawing/2014/main" id="{FDE9D568-8756-4DB6-B545-A4CB4628B37D}"/>
              </a:ext>
            </a:extLst>
          </p:cNvPr>
          <p:cNvSpPr/>
          <p:nvPr/>
        </p:nvSpPr>
        <p:spPr>
          <a:xfrm>
            <a:off x="3079558" y="3153475"/>
            <a:ext cx="653260" cy="341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 name="Picture 2" descr="ダイアグラム&#10;&#10;自動的に生成された説明">
            <a:extLst>
              <a:ext uri="{FF2B5EF4-FFF2-40B4-BE49-F238E27FC236}">
                <a16:creationId xmlns:a16="http://schemas.microsoft.com/office/drawing/2014/main" id="{059600EA-12AE-47EF-BEDD-7816490B4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192" t="8609"/>
          <a:stretch/>
        </p:blipFill>
        <p:spPr bwMode="auto">
          <a:xfrm>
            <a:off x="7227488" y="2840966"/>
            <a:ext cx="3579704" cy="2830484"/>
          </a:xfrm>
          <a:prstGeom prst="rect">
            <a:avLst/>
          </a:prstGeom>
          <a:solidFill>
            <a:srgbClr val="FFFFFF"/>
          </a:solidFill>
        </p:spPr>
      </p:pic>
      <p:sp>
        <p:nvSpPr>
          <p:cNvPr id="32" name="テキスト ボックス 31">
            <a:extLst>
              <a:ext uri="{FF2B5EF4-FFF2-40B4-BE49-F238E27FC236}">
                <a16:creationId xmlns:a16="http://schemas.microsoft.com/office/drawing/2014/main" id="{50947EB5-A6D6-4425-AFBB-8B0122045E64}"/>
              </a:ext>
            </a:extLst>
          </p:cNvPr>
          <p:cNvSpPr txBox="1"/>
          <p:nvPr/>
        </p:nvSpPr>
        <p:spPr>
          <a:xfrm>
            <a:off x="8360128" y="4008869"/>
            <a:ext cx="1692747" cy="338554"/>
          </a:xfrm>
          <a:prstGeom prst="rect">
            <a:avLst/>
          </a:prstGeom>
          <a:noFill/>
        </p:spPr>
        <p:txBody>
          <a:bodyPr wrap="square" rtlCol="0">
            <a:spAutoFit/>
          </a:bodyPr>
          <a:lstStyle/>
          <a:p>
            <a:pPr algn="ctr"/>
            <a:r>
              <a:rPr kumimoji="1" lang="ja-JP" altLang="en-US" sz="1600" b="1" dirty="0"/>
              <a:t>ブレークポイント</a:t>
            </a:r>
          </a:p>
        </p:txBody>
      </p:sp>
      <p:sp>
        <p:nvSpPr>
          <p:cNvPr id="33" name="テキスト ボックス 32">
            <a:extLst>
              <a:ext uri="{FF2B5EF4-FFF2-40B4-BE49-F238E27FC236}">
                <a16:creationId xmlns:a16="http://schemas.microsoft.com/office/drawing/2014/main" id="{CA60582C-648F-413A-82BB-21D7CC3D94EB}"/>
              </a:ext>
            </a:extLst>
          </p:cNvPr>
          <p:cNvSpPr txBox="1"/>
          <p:nvPr/>
        </p:nvSpPr>
        <p:spPr>
          <a:xfrm>
            <a:off x="6400504" y="5795066"/>
            <a:ext cx="3579704" cy="338554"/>
          </a:xfrm>
          <a:prstGeom prst="rect">
            <a:avLst/>
          </a:prstGeom>
          <a:noFill/>
        </p:spPr>
        <p:txBody>
          <a:bodyPr wrap="square" rtlCol="0">
            <a:spAutoFit/>
          </a:bodyPr>
          <a:lstStyle/>
          <a:p>
            <a:r>
              <a:rPr kumimoji="1" lang="ja-JP" altLang="en-US" sz="1600" dirty="0"/>
              <a:t>一時的な低下は、注入塩素で分解される</a:t>
            </a:r>
          </a:p>
        </p:txBody>
      </p:sp>
      <p:cxnSp>
        <p:nvCxnSpPr>
          <p:cNvPr id="34" name="直線コネクタ 33">
            <a:extLst>
              <a:ext uri="{FF2B5EF4-FFF2-40B4-BE49-F238E27FC236}">
                <a16:creationId xmlns:a16="http://schemas.microsoft.com/office/drawing/2014/main" id="{12573112-761C-4489-87F7-86FC7905641A}"/>
              </a:ext>
            </a:extLst>
          </p:cNvPr>
          <p:cNvCxnSpPr>
            <a:cxnSpLocks/>
            <a:endCxn id="33" idx="0"/>
          </p:cNvCxnSpPr>
          <p:nvPr/>
        </p:nvCxnSpPr>
        <p:spPr>
          <a:xfrm flipH="1">
            <a:off x="8190356" y="4854293"/>
            <a:ext cx="791247" cy="9407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9B426C7-BDE2-465C-A209-75587C76889E}"/>
              </a:ext>
            </a:extLst>
          </p:cNvPr>
          <p:cNvCxnSpPr>
            <a:cxnSpLocks/>
          </p:cNvCxnSpPr>
          <p:nvPr/>
        </p:nvCxnSpPr>
        <p:spPr>
          <a:xfrm flipH="1">
            <a:off x="7668591" y="3790707"/>
            <a:ext cx="2697498" cy="0"/>
          </a:xfrm>
          <a:prstGeom prst="line">
            <a:avLst/>
          </a:prstGeom>
          <a:ln>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82E80F6-826F-4F86-AF56-F49EF726B446}"/>
              </a:ext>
            </a:extLst>
          </p:cNvPr>
          <p:cNvCxnSpPr>
            <a:cxnSpLocks/>
          </p:cNvCxnSpPr>
          <p:nvPr/>
        </p:nvCxnSpPr>
        <p:spPr>
          <a:xfrm flipV="1">
            <a:off x="10081450" y="3790707"/>
            <a:ext cx="1" cy="1236109"/>
          </a:xfrm>
          <a:prstGeom prst="line">
            <a:avLst/>
          </a:prstGeom>
          <a:ln>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48A0443C-7CDD-49A0-A578-5A42622AE702}"/>
              </a:ext>
            </a:extLst>
          </p:cNvPr>
          <p:cNvSpPr txBox="1"/>
          <p:nvPr/>
        </p:nvSpPr>
        <p:spPr>
          <a:xfrm>
            <a:off x="10409342" y="3621553"/>
            <a:ext cx="1116516" cy="338554"/>
          </a:xfrm>
          <a:prstGeom prst="rect">
            <a:avLst/>
          </a:prstGeom>
          <a:noFill/>
        </p:spPr>
        <p:txBody>
          <a:bodyPr wrap="square" rtlCol="0">
            <a:spAutoFit/>
          </a:bodyPr>
          <a:lstStyle/>
          <a:p>
            <a:r>
              <a:rPr kumimoji="1" lang="ja-JP" altLang="en-US" sz="1600" dirty="0"/>
              <a:t>目標濃度</a:t>
            </a:r>
          </a:p>
        </p:txBody>
      </p:sp>
      <p:sp>
        <p:nvSpPr>
          <p:cNvPr id="39" name="テキスト ボックス 38">
            <a:extLst>
              <a:ext uri="{FF2B5EF4-FFF2-40B4-BE49-F238E27FC236}">
                <a16:creationId xmlns:a16="http://schemas.microsoft.com/office/drawing/2014/main" id="{57500485-E7D0-4734-A84B-B073F29A2868}"/>
              </a:ext>
            </a:extLst>
          </p:cNvPr>
          <p:cNvSpPr txBox="1"/>
          <p:nvPr/>
        </p:nvSpPr>
        <p:spPr>
          <a:xfrm>
            <a:off x="9784904" y="5235792"/>
            <a:ext cx="2316344" cy="584775"/>
          </a:xfrm>
          <a:prstGeom prst="rect">
            <a:avLst/>
          </a:prstGeom>
          <a:noFill/>
        </p:spPr>
        <p:txBody>
          <a:bodyPr wrap="square" rtlCol="0">
            <a:spAutoFit/>
          </a:bodyPr>
          <a:lstStyle/>
          <a:p>
            <a:r>
              <a:rPr kumimoji="1" lang="ja-JP" altLang="en-US" sz="1600" dirty="0"/>
              <a:t>塩素要求量を超えると、</a:t>
            </a:r>
            <a:endParaRPr kumimoji="1" lang="en-US" altLang="ja-JP" sz="1600" dirty="0"/>
          </a:p>
          <a:p>
            <a:r>
              <a:rPr kumimoji="1" lang="ja-JP" altLang="en-US" sz="1600" dirty="0"/>
              <a:t>遊離塩素が増加し始める</a:t>
            </a:r>
          </a:p>
        </p:txBody>
      </p:sp>
      <p:cxnSp>
        <p:nvCxnSpPr>
          <p:cNvPr id="40" name="直線コネクタ 39">
            <a:extLst>
              <a:ext uri="{FF2B5EF4-FFF2-40B4-BE49-F238E27FC236}">
                <a16:creationId xmlns:a16="http://schemas.microsoft.com/office/drawing/2014/main" id="{809CB0BE-6927-4E2F-84F9-9337AA011E49}"/>
              </a:ext>
            </a:extLst>
          </p:cNvPr>
          <p:cNvCxnSpPr>
            <a:cxnSpLocks/>
            <a:endCxn id="39" idx="0"/>
          </p:cNvCxnSpPr>
          <p:nvPr/>
        </p:nvCxnSpPr>
        <p:spPr>
          <a:xfrm>
            <a:off x="9514100" y="4714322"/>
            <a:ext cx="1428976" cy="5214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93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他の処理</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937997"/>
          </a:xfrm>
        </p:spPr>
        <p:txBody>
          <a:bodyPr/>
          <a:lstStyle/>
          <a:p>
            <a:r>
              <a:rPr lang="ja-JP" altLang="en-US" sz="2800" dirty="0"/>
              <a:t>設備によっては、下記の処理を追加する場合もある。</a:t>
            </a:r>
            <a:endParaRPr lang="en-US" altLang="ja-JP" sz="2800" dirty="0"/>
          </a:p>
          <a:p>
            <a:pPr lvl="1"/>
            <a:r>
              <a:rPr lang="ja-JP" altLang="en-US" sz="2400" dirty="0"/>
              <a:t>砂濾過：表層濾過で、不純物除外、濁度・色度・ミネラルを調整</a:t>
            </a:r>
            <a:endParaRPr lang="en-US" altLang="ja-JP" sz="2400" dirty="0"/>
          </a:p>
          <a:p>
            <a:pPr lvl="1"/>
            <a:r>
              <a:rPr lang="ja-JP" altLang="en-US" sz="2400" dirty="0"/>
              <a:t>凝集沈殿：凝集剤によって微細粒子をフロック</a:t>
            </a:r>
            <a:r>
              <a:rPr lang="ja-JP" altLang="en-US" dirty="0"/>
              <a:t>（かたまり）</a:t>
            </a:r>
            <a:r>
              <a:rPr lang="ja-JP" altLang="en-US" sz="2400" dirty="0"/>
              <a:t>に成長させ、</a:t>
            </a:r>
            <a:r>
              <a:rPr lang="en-US" altLang="ja-JP" sz="2400" dirty="0"/>
              <a:t>SS</a:t>
            </a:r>
            <a:r>
              <a:rPr lang="ja-JP" altLang="en-US" sz="2400" dirty="0"/>
              <a:t>や有機物を沈殿・濾過させやすくする</a:t>
            </a:r>
            <a:endParaRPr lang="en-US" altLang="ja-JP" sz="2400" dirty="0"/>
          </a:p>
          <a:p>
            <a:pPr lvl="1"/>
            <a:r>
              <a:rPr lang="ja-JP" altLang="en-US" sz="2400" dirty="0"/>
              <a:t>活性炭：臭いの原因となる有機物を吸着</a:t>
            </a:r>
            <a:endParaRPr lang="en-US" altLang="ja-JP" sz="2400" dirty="0"/>
          </a:p>
          <a:p>
            <a:pPr lvl="1"/>
            <a:r>
              <a:rPr lang="ja-JP" altLang="en-US" sz="2400" dirty="0"/>
              <a:t>オゾン処理：強い酸化力で、殺菌・脱臭・脱色・有機物分解</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再生水プロセス</a:t>
            </a:r>
          </a:p>
        </p:txBody>
      </p:sp>
    </p:spTree>
    <p:extLst>
      <p:ext uri="{BB962C8B-B14F-4D97-AF65-F5344CB8AC3E}">
        <p14:creationId xmlns:p14="http://schemas.microsoft.com/office/powerpoint/2010/main" val="385197975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7541</TotalTime>
  <Words>3860</Words>
  <Application>Microsoft Office PowerPoint</Application>
  <PresentationFormat>ワイド画面</PresentationFormat>
  <Paragraphs>592</Paragraphs>
  <Slides>35</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35</vt:i4>
      </vt:variant>
    </vt:vector>
  </HeadingPairs>
  <TitlesOfParts>
    <vt:vector size="43" baseType="lpstr">
      <vt:lpstr>Meiryo UI</vt:lpstr>
      <vt:lpstr>メイリオ</vt:lpstr>
      <vt:lpstr>游ゴシック</vt:lpstr>
      <vt:lpstr>游ゴシック体</vt:lpstr>
      <vt:lpstr>Arial</vt:lpstr>
      <vt:lpstr>Cambria Math</vt:lpstr>
      <vt:lpstr>Wingdings</vt:lpstr>
      <vt:lpstr>Yokogawa_Template_Standard</vt:lpstr>
      <vt:lpstr>RO膜解析FS 井本さん向け説明</vt:lpstr>
      <vt:lpstr>打合せの目的</vt:lpstr>
      <vt:lpstr>米国再生水PJTの経緯</vt:lpstr>
      <vt:lpstr>NAWI PJT：位置づけ</vt:lpstr>
      <vt:lpstr>NAWI PJT：スケジュール</vt:lpstr>
      <vt:lpstr>高度水処理施設（AWTF）</vt:lpstr>
      <vt:lpstr>再生水プロセス</vt:lpstr>
      <vt:lpstr>殺菌剤NaClOによる消毒</vt:lpstr>
      <vt:lpstr>他の処理</vt:lpstr>
      <vt:lpstr>逆浸透膜（Reverse Osmosis Membrane：RO膜）</vt:lpstr>
      <vt:lpstr>RO膜の使い方</vt:lpstr>
      <vt:lpstr>RO膜の特徴</vt:lpstr>
      <vt:lpstr>解析のスタンス</vt:lpstr>
      <vt:lpstr>RO膜運転最適化の目的</vt:lpstr>
      <vt:lpstr>RO膜解析の方針を導き出す観点</vt:lpstr>
      <vt:lpstr>細分化された目的</vt:lpstr>
      <vt:lpstr>重点的に考慮すべき箇所</vt:lpstr>
      <vt:lpstr>目的(1)：流入・透過水質を考慮した運転</vt:lpstr>
      <vt:lpstr>目的(2)：RO膜閉塞状態も考慮した運転</vt:lpstr>
      <vt:lpstr>目的(3)：RO膜劣化も考慮した運転</vt:lpstr>
      <vt:lpstr>目的別の違い</vt:lpstr>
      <vt:lpstr>懸念点</vt:lpstr>
      <vt:lpstr>依頼内容</vt:lpstr>
      <vt:lpstr>井本さんの目標仮設定</vt:lpstr>
      <vt:lpstr>「RO高度最適化」の作業</vt:lpstr>
      <vt:lpstr>プレ簡易解析のポイント</vt:lpstr>
      <vt:lpstr>水質予測モデリングのポイント</vt:lpstr>
      <vt:lpstr>スケジュール</vt:lpstr>
      <vt:lpstr>データ</vt:lpstr>
      <vt:lpstr>まとめ</vt:lpstr>
      <vt:lpstr>PowerPoint プレゼンテーション</vt:lpstr>
      <vt:lpstr>RO膜の性能</vt:lpstr>
      <vt:lpstr>ファウリングとスケーリング</vt:lpstr>
      <vt:lpstr>塩分濃度とRO膜性能・発がん性物質</vt:lpstr>
      <vt:lpstr>松井さんメモ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1216</cp:revision>
  <dcterms:created xsi:type="dcterms:W3CDTF">2022-01-26T00:23:42Z</dcterms:created>
  <dcterms:modified xsi:type="dcterms:W3CDTF">2022-11-28T09:09:18Z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